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72"/>
  </p:notesMasterIdLst>
  <p:sldIdLst>
    <p:sldId id="308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12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13" r:id="rId20"/>
    <p:sldId id="314" r:id="rId21"/>
    <p:sldId id="256" r:id="rId22"/>
    <p:sldId id="264" r:id="rId23"/>
    <p:sldId id="257" r:id="rId24"/>
    <p:sldId id="263" r:id="rId25"/>
    <p:sldId id="265" r:id="rId26"/>
    <p:sldId id="258" r:id="rId27"/>
    <p:sldId id="262" r:id="rId28"/>
    <p:sldId id="261" r:id="rId29"/>
    <p:sldId id="259" r:id="rId30"/>
    <p:sldId id="270" r:id="rId31"/>
    <p:sldId id="271" r:id="rId32"/>
    <p:sldId id="274" r:id="rId33"/>
    <p:sldId id="275" r:id="rId34"/>
    <p:sldId id="272" r:id="rId35"/>
    <p:sldId id="276" r:id="rId36"/>
    <p:sldId id="277" r:id="rId37"/>
    <p:sldId id="260" r:id="rId38"/>
    <p:sldId id="266" r:id="rId39"/>
    <p:sldId id="267" r:id="rId40"/>
    <p:sldId id="268" r:id="rId41"/>
    <p:sldId id="269" r:id="rId42"/>
    <p:sldId id="309" r:id="rId43"/>
    <p:sldId id="289" r:id="rId44"/>
    <p:sldId id="287" r:id="rId45"/>
    <p:sldId id="290" r:id="rId46"/>
    <p:sldId id="311" r:id="rId47"/>
    <p:sldId id="291" r:id="rId48"/>
    <p:sldId id="281" r:id="rId49"/>
    <p:sldId id="282" r:id="rId50"/>
    <p:sldId id="283" r:id="rId51"/>
    <p:sldId id="284" r:id="rId52"/>
    <p:sldId id="285" r:id="rId53"/>
    <p:sldId id="286" r:id="rId54"/>
    <p:sldId id="278" r:id="rId55"/>
    <p:sldId id="28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16" r:id="rId65"/>
    <p:sldId id="317" r:id="rId66"/>
    <p:sldId id="318" r:id="rId67"/>
    <p:sldId id="319" r:id="rId68"/>
    <p:sldId id="320" r:id="rId69"/>
    <p:sldId id="315" r:id="rId70"/>
    <p:sldId id="329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2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1111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910101010101110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1121111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1212131112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22222112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33333113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44444114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55555115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66666116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777777117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8888118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99999119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16</c:v>
                </c:pt>
                <c:pt idx="1">
                  <c:v>14</c:v>
                </c:pt>
                <c:pt idx="2">
                  <c:v>9.3000000000000007</c:v>
                </c:pt>
                <c:pt idx="3">
                  <c:v>7.3</c:v>
                </c:pt>
                <c:pt idx="4">
                  <c:v>12.3</c:v>
                </c:pt>
                <c:pt idx="5">
                  <c:v>14.3</c:v>
                </c:pt>
                <c:pt idx="6">
                  <c:v>9</c:v>
                </c:pt>
                <c:pt idx="7">
                  <c:v>15.3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8076272"/>
        <c:axId val="188076832"/>
      </c:barChart>
      <c:catAx>
        <c:axId val="18807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8076832"/>
        <c:crosses val="autoZero"/>
        <c:auto val="1"/>
        <c:lblAlgn val="ctr"/>
        <c:lblOffset val="100"/>
        <c:noMultiLvlLbl val="0"/>
      </c:catAx>
      <c:valAx>
        <c:axId val="18807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807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0.74</c:v>
                </c:pt>
                <c:pt idx="1">
                  <c:v>0.7</c:v>
                </c:pt>
                <c:pt idx="2">
                  <c:v>0.92</c:v>
                </c:pt>
                <c:pt idx="3">
                  <c:v>0.59</c:v>
                </c:pt>
                <c:pt idx="4">
                  <c:v>0.78</c:v>
                </c:pt>
                <c:pt idx="5">
                  <c:v>0.78</c:v>
                </c:pt>
                <c:pt idx="6">
                  <c:v>0.92</c:v>
                </c:pt>
                <c:pt idx="7">
                  <c:v>0.63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458096"/>
        <c:axId val="223458656"/>
      </c:barChart>
      <c:catAx>
        <c:axId val="22345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458656"/>
        <c:crosses val="autoZero"/>
        <c:auto val="1"/>
        <c:lblAlgn val="ctr"/>
        <c:lblOffset val="100"/>
        <c:noMultiLvlLbl val="0"/>
      </c:catAx>
      <c:valAx>
        <c:axId val="22345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45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776704"/>
        <c:axId val="223777264"/>
      </c:barChart>
      <c:catAx>
        <c:axId val="22377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777264"/>
        <c:crosses val="autoZero"/>
        <c:auto val="1"/>
        <c:lblAlgn val="ctr"/>
        <c:lblOffset val="100"/>
        <c:noMultiLvlLbl val="0"/>
      </c:catAx>
      <c:valAx>
        <c:axId val="22377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77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0.92</c:v>
                </c:pt>
                <c:pt idx="1">
                  <c:v>0.92</c:v>
                </c:pt>
                <c:pt idx="2">
                  <c:v>0.78</c:v>
                </c:pt>
                <c:pt idx="3">
                  <c:v>0.78</c:v>
                </c:pt>
                <c:pt idx="4">
                  <c:v>0.74</c:v>
                </c:pt>
                <c:pt idx="5">
                  <c:v>0.7</c:v>
                </c:pt>
                <c:pt idx="6">
                  <c:v>0.63</c:v>
                </c:pt>
                <c:pt idx="7">
                  <c:v>0.59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Antonio De Piano</c:v>
                </c:pt>
                <c:pt idx="1">
                  <c:v>Giuseppe Sabato</c:v>
                </c:pt>
                <c:pt idx="2">
                  <c:v>Simone Romano</c:v>
                </c:pt>
                <c:pt idx="3">
                  <c:v>Michele Roviello</c:v>
                </c:pt>
                <c:pt idx="4">
                  <c:v>Salvatore Angiuoli</c:v>
                </c:pt>
                <c:pt idx="5">
                  <c:v>Maria Vittoria Coda</c:v>
                </c:pt>
                <c:pt idx="6">
                  <c:v>Davide Scarano</c:v>
                </c:pt>
                <c:pt idx="7">
                  <c:v>Eugenio Gigante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0.75749999999999995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780064"/>
        <c:axId val="223780624"/>
      </c:barChart>
      <c:catAx>
        <c:axId val="22378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780624"/>
        <c:crosses val="autoZero"/>
        <c:auto val="1"/>
        <c:lblAlgn val="ctr"/>
        <c:lblOffset val="100"/>
        <c:noMultiLvlLbl val="0"/>
      </c:catAx>
      <c:valAx>
        <c:axId val="223780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78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7.5</c:v>
                </c:pt>
                <c:pt idx="1">
                  <c:v>8.5</c:v>
                </c:pt>
                <c:pt idx="2">
                  <c:v>1.5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1.5</c:v>
                </c:pt>
                <c:pt idx="7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8079072"/>
        <c:axId val="188079632"/>
      </c:barChart>
      <c:catAx>
        <c:axId val="188079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8079632"/>
        <c:crosses val="autoZero"/>
        <c:auto val="1"/>
        <c:lblAlgn val="ctr"/>
        <c:lblOffset val="100"/>
        <c:noMultiLvlLbl val="0"/>
      </c:catAx>
      <c:valAx>
        <c:axId val="18807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8079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11</c:v>
                </c:pt>
                <c:pt idx="7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8081872"/>
        <c:axId val="222711744"/>
      </c:barChart>
      <c:catAx>
        <c:axId val="18808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711744"/>
        <c:crosses val="autoZero"/>
        <c:auto val="1"/>
        <c:lblAlgn val="ctr"/>
        <c:lblOffset val="100"/>
        <c:noMultiLvlLbl val="0"/>
      </c:catAx>
      <c:valAx>
        <c:axId val="22271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808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10</c:v>
                </c:pt>
                <c:pt idx="5">
                  <c:v>10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2713984"/>
        <c:axId val="222714544"/>
      </c:barChart>
      <c:catAx>
        <c:axId val="22271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714544"/>
        <c:crosses val="autoZero"/>
        <c:auto val="1"/>
        <c:lblAlgn val="ctr"/>
        <c:lblOffset val="100"/>
        <c:noMultiLvlLbl val="0"/>
      </c:catAx>
      <c:valAx>
        <c:axId val="22271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71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  <c:pt idx="5">
                  <c:v>5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2716784"/>
        <c:axId val="222717344"/>
      </c:barChart>
      <c:catAx>
        <c:axId val="222716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717344"/>
        <c:crosses val="autoZero"/>
        <c:auto val="1"/>
        <c:lblAlgn val="ctr"/>
        <c:lblOffset val="100"/>
        <c:noMultiLvlLbl val="0"/>
      </c:catAx>
      <c:valAx>
        <c:axId val="22271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716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2915184"/>
        <c:axId val="222915744"/>
      </c:barChart>
      <c:catAx>
        <c:axId val="22291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15744"/>
        <c:crosses val="autoZero"/>
        <c:auto val="1"/>
        <c:lblAlgn val="ctr"/>
        <c:lblOffset val="100"/>
        <c:noMultiLvlLbl val="0"/>
      </c:catAx>
      <c:valAx>
        <c:axId val="22291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1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2917984"/>
        <c:axId val="222918544"/>
      </c:barChart>
      <c:catAx>
        <c:axId val="22291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18544"/>
        <c:crosses val="autoZero"/>
        <c:auto val="1"/>
        <c:lblAlgn val="ctr"/>
        <c:lblOffset val="100"/>
        <c:noMultiLvlLbl val="0"/>
      </c:catAx>
      <c:valAx>
        <c:axId val="22291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1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c:spPr>
          <c:invertIfNegative val="0"/>
          <c:cat>
            <c:strRef>
              <c:f>Foglio1!$A$2:$A$9</c:f>
              <c:strCache>
                <c:ptCount val="8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27</c:v>
                </c:pt>
                <c:pt idx="1">
                  <c:v>22</c:v>
                </c:pt>
                <c:pt idx="2">
                  <c:v>39</c:v>
                </c:pt>
                <c:pt idx="3">
                  <c:v>27</c:v>
                </c:pt>
                <c:pt idx="4">
                  <c:v>19</c:v>
                </c:pt>
                <c:pt idx="5">
                  <c:v>19</c:v>
                </c:pt>
                <c:pt idx="6">
                  <c:v>30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2920784"/>
        <c:axId val="222921344"/>
      </c:barChart>
      <c:catAx>
        <c:axId val="22292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21344"/>
        <c:crosses val="autoZero"/>
        <c:auto val="1"/>
        <c:lblAlgn val="ctr"/>
        <c:lblOffset val="100"/>
        <c:noMultiLvlLbl val="0"/>
      </c:catAx>
      <c:valAx>
        <c:axId val="22292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2920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Foglio1!$B$1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Foglio1!$B$2:$B$10</c:f>
              <c:numCache>
                <c:formatCode>General</c:formatCode>
                <c:ptCount val="9"/>
                <c:pt idx="0">
                  <c:v>52</c:v>
                </c:pt>
                <c:pt idx="1">
                  <c:v>52.5</c:v>
                </c:pt>
                <c:pt idx="2">
                  <c:v>52.5</c:v>
                </c:pt>
                <c:pt idx="3">
                  <c:v>42</c:v>
                </c:pt>
                <c:pt idx="4">
                  <c:v>51</c:v>
                </c:pt>
                <c:pt idx="5">
                  <c:v>54</c:v>
                </c:pt>
                <c:pt idx="6">
                  <c:v>51</c:v>
                </c:pt>
                <c:pt idx="7">
                  <c:v>36</c:v>
                </c:pt>
              </c:numCache>
            </c:numRef>
          </c:val>
        </c:ser>
        <c:ser>
          <c:idx val="0"/>
          <c:order val="1"/>
          <c:tx>
            <c:strRef>
              <c:f>Foglio1!$C$1</c:f>
              <c:strCache>
                <c:ptCount val="1"/>
                <c:pt idx="0">
                  <c:v>Media Ore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Foglio1!$A$2:$A$10</c:f>
              <c:strCache>
                <c:ptCount val="9"/>
                <c:pt idx="0">
                  <c:v>Salvatore Angiuoli</c:v>
                </c:pt>
                <c:pt idx="1">
                  <c:v>Maria Vittoria Coda</c:v>
                </c:pt>
                <c:pt idx="2">
                  <c:v>Antonio De Piano</c:v>
                </c:pt>
                <c:pt idx="3">
                  <c:v>Eugenio Gigante</c:v>
                </c:pt>
                <c:pt idx="4">
                  <c:v>Simone Romano</c:v>
                </c:pt>
                <c:pt idx="5">
                  <c:v>Michele Roviello</c:v>
                </c:pt>
                <c:pt idx="6">
                  <c:v>Giuseppe Sabato</c:v>
                </c:pt>
                <c:pt idx="7">
                  <c:v>Davide Scarano</c:v>
                </c:pt>
                <c:pt idx="8">
                  <c:v>Media</c:v>
                </c:pt>
              </c:strCache>
            </c:strRef>
          </c:cat>
          <c:val>
            <c:numRef>
              <c:f>Foglio1!$C$2:$C$10</c:f>
              <c:numCache>
                <c:formatCode>General</c:formatCode>
                <c:ptCount val="9"/>
                <c:pt idx="8">
                  <c:v>48.8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3454736"/>
        <c:axId val="223455296"/>
      </c:barChart>
      <c:catAx>
        <c:axId val="22345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455296"/>
        <c:crosses val="autoZero"/>
        <c:auto val="1"/>
        <c:lblAlgn val="ctr"/>
        <c:lblOffset val="100"/>
        <c:noMultiLvlLbl val="0"/>
      </c:catAx>
      <c:valAx>
        <c:axId val="22345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2345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56E2F0-C786-4B10-A8CB-2D1C3C3B457D}" type="doc">
      <dgm:prSet loTypeId="urn:microsoft.com/office/officeart/2005/8/layout/arrow4" loCatId="relationship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8F14E76C-A506-4ED4-B2AB-2E14655F20AC}">
      <dgm:prSet/>
      <dgm:spPr/>
      <dgm:t>
        <a:bodyPr/>
        <a:lstStyle/>
        <a:p>
          <a:pPr rtl="0"/>
          <a:r>
            <a:rPr lang="it-IT" b="0" i="0" dirty="0" smtClean="0"/>
            <a:t>Implementazione dei requisiti di alta priorità</a:t>
          </a:r>
          <a:endParaRPr lang="it-IT" dirty="0"/>
        </a:p>
      </dgm:t>
    </dgm:pt>
    <dgm:pt modelId="{FAC17AF2-D278-4A71-88D5-6B6DE517807E}" type="parTrans" cxnId="{29EE56CD-876F-4774-9599-96DABA6313DF}">
      <dgm:prSet/>
      <dgm:spPr/>
      <dgm:t>
        <a:bodyPr/>
        <a:lstStyle/>
        <a:p>
          <a:endParaRPr lang="it-IT"/>
        </a:p>
      </dgm:t>
    </dgm:pt>
    <dgm:pt modelId="{5E4D43D8-AB4E-4194-8068-5378B4177FF0}" type="sibTrans" cxnId="{29EE56CD-876F-4774-9599-96DABA6313DF}">
      <dgm:prSet/>
      <dgm:spPr/>
      <dgm:t>
        <a:bodyPr/>
        <a:lstStyle/>
        <a:p>
          <a:endParaRPr lang="it-IT"/>
        </a:p>
      </dgm:t>
    </dgm:pt>
    <dgm:pt modelId="{32A4C954-2D8F-46ED-8E19-0FAC65E1ABC9}">
      <dgm:prSet/>
      <dgm:spPr/>
      <dgm:t>
        <a:bodyPr/>
        <a:lstStyle/>
        <a:p>
          <a:pPr rtl="0"/>
          <a:r>
            <a:rPr lang="it-IT" b="0" i="0" dirty="0" smtClean="0"/>
            <a:t>Consegna entro la data stabilita</a:t>
          </a:r>
          <a:endParaRPr lang="it-IT" dirty="0"/>
        </a:p>
      </dgm:t>
    </dgm:pt>
    <dgm:pt modelId="{FCA10181-2E67-4F00-B50F-EE455CD7C2FE}" type="parTrans" cxnId="{B3C2C04C-3CDD-46CF-866E-82F9C14474AE}">
      <dgm:prSet/>
      <dgm:spPr/>
      <dgm:t>
        <a:bodyPr/>
        <a:lstStyle/>
        <a:p>
          <a:endParaRPr lang="it-IT"/>
        </a:p>
      </dgm:t>
    </dgm:pt>
    <dgm:pt modelId="{F9319F74-C5F3-40F6-AA5A-BB343598740F}" type="sibTrans" cxnId="{B3C2C04C-3CDD-46CF-866E-82F9C14474AE}">
      <dgm:prSet/>
      <dgm:spPr/>
      <dgm:t>
        <a:bodyPr/>
        <a:lstStyle/>
        <a:p>
          <a:endParaRPr lang="it-IT"/>
        </a:p>
      </dgm:t>
    </dgm:pt>
    <dgm:pt modelId="{FCA8C2B1-7EF9-43C1-80BF-2F29D40640C2}">
      <dgm:prSet/>
      <dgm:spPr/>
      <dgm:t>
        <a:bodyPr/>
        <a:lstStyle/>
        <a:p>
          <a:pPr rtl="0"/>
          <a:r>
            <a:rPr lang="it-IT" b="0" i="0" dirty="0" smtClean="0"/>
            <a:t> </a:t>
          </a:r>
          <a:endParaRPr lang="it-IT" dirty="0"/>
        </a:p>
      </dgm:t>
    </dgm:pt>
    <dgm:pt modelId="{89A4F9A7-AC7D-438C-B05A-BDE0D1AFBC09}" type="parTrans" cxnId="{103167BA-00E2-48AF-B844-CA8A19BFA479}">
      <dgm:prSet/>
      <dgm:spPr/>
      <dgm:t>
        <a:bodyPr/>
        <a:lstStyle/>
        <a:p>
          <a:endParaRPr lang="it-IT"/>
        </a:p>
      </dgm:t>
    </dgm:pt>
    <dgm:pt modelId="{D1949218-0371-4B86-9292-DB802495E6FD}" type="sibTrans" cxnId="{103167BA-00E2-48AF-B844-CA8A19BFA479}">
      <dgm:prSet/>
      <dgm:spPr/>
      <dgm:t>
        <a:bodyPr/>
        <a:lstStyle/>
        <a:p>
          <a:endParaRPr lang="it-IT"/>
        </a:p>
      </dgm:t>
    </dgm:pt>
    <dgm:pt modelId="{3A2FE7CE-3BA4-41D7-B040-233B2E730B49}">
      <dgm:prSet/>
      <dgm:spPr/>
      <dgm:t>
        <a:bodyPr/>
        <a:lstStyle/>
        <a:p>
          <a:pPr rtl="0"/>
          <a:r>
            <a:rPr lang="it-IT" b="0" i="0" dirty="0" smtClean="0"/>
            <a:t>Perfezionamento dei requisiti tramite incontro</a:t>
          </a:r>
          <a:endParaRPr lang="it-IT" dirty="0"/>
        </a:p>
      </dgm:t>
    </dgm:pt>
    <dgm:pt modelId="{149AECEA-6019-47BC-90FF-2E8904EAD1DB}" type="parTrans" cxnId="{FE3867BF-51F5-43E9-A654-1F2CBE045D0B}">
      <dgm:prSet/>
      <dgm:spPr/>
      <dgm:t>
        <a:bodyPr/>
        <a:lstStyle/>
        <a:p>
          <a:endParaRPr lang="it-IT"/>
        </a:p>
      </dgm:t>
    </dgm:pt>
    <dgm:pt modelId="{8C43B3D6-9B4B-48A6-A254-85E60A500897}" type="sibTrans" cxnId="{FE3867BF-51F5-43E9-A654-1F2CBE045D0B}">
      <dgm:prSet/>
      <dgm:spPr/>
      <dgm:t>
        <a:bodyPr/>
        <a:lstStyle/>
        <a:p>
          <a:endParaRPr lang="it-IT"/>
        </a:p>
      </dgm:t>
    </dgm:pt>
    <dgm:pt modelId="{46CDCC6C-E0DB-41D3-90A8-FCDADF88F910}">
      <dgm:prSet/>
      <dgm:spPr/>
      <dgm:t>
        <a:bodyPr/>
        <a:lstStyle/>
        <a:p>
          <a:pPr rtl="0"/>
          <a:endParaRPr lang="it-IT" dirty="0"/>
        </a:p>
      </dgm:t>
    </dgm:pt>
    <dgm:pt modelId="{F0D8BFD8-6A51-4B5A-8399-BB4395537D58}" type="parTrans" cxnId="{E87E05CF-79A4-4E27-8B14-878BE02663DA}">
      <dgm:prSet/>
      <dgm:spPr/>
      <dgm:t>
        <a:bodyPr/>
        <a:lstStyle/>
        <a:p>
          <a:endParaRPr lang="it-IT"/>
        </a:p>
      </dgm:t>
    </dgm:pt>
    <dgm:pt modelId="{816F31E5-530C-4BEA-9483-A37FE22DCDA4}" type="sibTrans" cxnId="{E87E05CF-79A4-4E27-8B14-878BE02663DA}">
      <dgm:prSet/>
      <dgm:spPr/>
      <dgm:t>
        <a:bodyPr/>
        <a:lstStyle/>
        <a:p>
          <a:endParaRPr lang="it-IT"/>
        </a:p>
      </dgm:t>
    </dgm:pt>
    <dgm:pt modelId="{12B17280-D135-48C0-8FE9-5A3F758634AA}">
      <dgm:prSet/>
      <dgm:spPr/>
      <dgm:t>
        <a:bodyPr/>
        <a:lstStyle/>
        <a:p>
          <a:endParaRPr lang="it-IT" dirty="0"/>
        </a:p>
      </dgm:t>
    </dgm:pt>
    <dgm:pt modelId="{9282ADC0-DAB1-4A34-B8CC-10C0A5BC769F}" type="parTrans" cxnId="{453FEDFA-CC74-4761-B3DB-765955562DFD}">
      <dgm:prSet/>
      <dgm:spPr/>
      <dgm:t>
        <a:bodyPr/>
        <a:lstStyle/>
        <a:p>
          <a:endParaRPr lang="it-IT"/>
        </a:p>
      </dgm:t>
    </dgm:pt>
    <dgm:pt modelId="{20876B33-78B6-4A27-A5AD-711B06133D93}" type="sibTrans" cxnId="{453FEDFA-CC74-4761-B3DB-765955562DFD}">
      <dgm:prSet/>
      <dgm:spPr/>
      <dgm:t>
        <a:bodyPr/>
        <a:lstStyle/>
        <a:p>
          <a:endParaRPr lang="it-IT"/>
        </a:p>
      </dgm:t>
    </dgm:pt>
    <dgm:pt modelId="{33CA2F52-3B32-403A-9AE0-3836BAE562F8}">
      <dgm:prSet/>
      <dgm:spPr/>
      <dgm:t>
        <a:bodyPr/>
        <a:lstStyle/>
        <a:p>
          <a:pPr rtl="0"/>
          <a:r>
            <a:rPr lang="it-IT" b="0" i="0" dirty="0" err="1" smtClean="0"/>
            <a:t>Testing</a:t>
          </a:r>
          <a:r>
            <a:rPr lang="it-IT" b="0" i="0" dirty="0" smtClean="0"/>
            <a:t> del sistema con il report delle </a:t>
          </a:r>
          <a:r>
            <a:rPr lang="it-IT" b="0" i="0" dirty="0" err="1" smtClean="0"/>
            <a:t>failure</a:t>
          </a:r>
          <a:r>
            <a:rPr lang="it-IT" b="0" i="0" dirty="0" smtClean="0"/>
            <a:t> rilevate</a:t>
          </a:r>
          <a:endParaRPr lang="it-IT" dirty="0"/>
        </a:p>
      </dgm:t>
    </dgm:pt>
    <dgm:pt modelId="{03D1D1D2-AA3E-4377-875C-312B48FB91D0}" type="parTrans" cxnId="{F3DF99B6-1506-4350-B704-5173BB0B3874}">
      <dgm:prSet/>
      <dgm:spPr/>
      <dgm:t>
        <a:bodyPr/>
        <a:lstStyle/>
        <a:p>
          <a:endParaRPr lang="it-IT"/>
        </a:p>
      </dgm:t>
    </dgm:pt>
    <dgm:pt modelId="{3FDA6651-FEA7-478D-A701-CB4129DBB44E}" type="sibTrans" cxnId="{F3DF99B6-1506-4350-B704-5173BB0B3874}">
      <dgm:prSet/>
      <dgm:spPr/>
      <dgm:t>
        <a:bodyPr/>
        <a:lstStyle/>
        <a:p>
          <a:endParaRPr lang="it-IT"/>
        </a:p>
      </dgm:t>
    </dgm:pt>
    <dgm:pt modelId="{0E53F328-8EA8-4E2F-9263-2FBAE5AA24F5}" type="pres">
      <dgm:prSet presAssocID="{D656E2F0-C786-4B10-A8CB-2D1C3C3B457D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CB04CE71-9093-4FBE-933F-7E12CCC1A1F0}" type="pres">
      <dgm:prSet presAssocID="{12B17280-D135-48C0-8FE9-5A3F758634AA}" presName="upArrow" presStyleLbl="node1" presStyleIdx="0" presStyleCnt="2"/>
      <dgm:spPr/>
    </dgm:pt>
    <dgm:pt modelId="{1639BF8A-C11D-49A6-92B4-277FE62B502D}" type="pres">
      <dgm:prSet presAssocID="{12B17280-D135-48C0-8FE9-5A3F758634AA}" presName="upArrowText" presStyleLbl="revTx" presStyleIdx="0" presStyleCnt="2" custScaleX="117825" custScaleY="118072" custLinFactNeighborX="4161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98F90C0-4935-416C-BB64-60C7D3504811}" type="pres">
      <dgm:prSet presAssocID="{FCA8C2B1-7EF9-43C1-80BF-2F29D40640C2}" presName="downArrow" presStyleLbl="node1" presStyleIdx="1" presStyleCnt="2"/>
      <dgm:spPr/>
    </dgm:pt>
    <dgm:pt modelId="{88E34FA8-CE7F-4334-9C66-A6BE925AFDC2}" type="pres">
      <dgm:prSet presAssocID="{FCA8C2B1-7EF9-43C1-80BF-2F29D40640C2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1D1714E1-AD81-460E-9D0E-A6B1E38F904B}" type="presOf" srcId="{8F14E76C-A506-4ED4-B2AB-2E14655F20AC}" destId="{1639BF8A-C11D-49A6-92B4-277FE62B502D}" srcOrd="0" destOrd="1" presId="urn:microsoft.com/office/officeart/2005/8/layout/arrow4"/>
    <dgm:cxn modelId="{A62FBA5E-DDF1-420C-9522-ACA14782E5D9}" type="presOf" srcId="{D656E2F0-C786-4B10-A8CB-2D1C3C3B457D}" destId="{0E53F328-8EA8-4E2F-9263-2FBAE5AA24F5}" srcOrd="0" destOrd="0" presId="urn:microsoft.com/office/officeart/2005/8/layout/arrow4"/>
    <dgm:cxn modelId="{B3C2C04C-3CDD-46CF-866E-82F9C14474AE}" srcId="{12B17280-D135-48C0-8FE9-5A3F758634AA}" destId="{32A4C954-2D8F-46ED-8E19-0FAC65E1ABC9}" srcOrd="1" destOrd="0" parTransId="{FCA10181-2E67-4F00-B50F-EE455CD7C2FE}" sibTransId="{F9319F74-C5F3-40F6-AA5A-BB343598740F}"/>
    <dgm:cxn modelId="{FE3867BF-51F5-43E9-A654-1F2CBE045D0B}" srcId="{FCA8C2B1-7EF9-43C1-80BF-2F29D40640C2}" destId="{3A2FE7CE-3BA4-41D7-B040-233B2E730B49}" srcOrd="0" destOrd="0" parTransId="{149AECEA-6019-47BC-90FF-2E8904EAD1DB}" sibTransId="{8C43B3D6-9B4B-48A6-A254-85E60A500897}"/>
    <dgm:cxn modelId="{CAFC54F4-8C5F-4D8E-A328-9106C915156A}" type="presOf" srcId="{FCA8C2B1-7EF9-43C1-80BF-2F29D40640C2}" destId="{88E34FA8-CE7F-4334-9C66-A6BE925AFDC2}" srcOrd="0" destOrd="0" presId="urn:microsoft.com/office/officeart/2005/8/layout/arrow4"/>
    <dgm:cxn modelId="{8DC7099A-E4E4-49B1-A13F-4696B97B877F}" type="presOf" srcId="{12B17280-D135-48C0-8FE9-5A3F758634AA}" destId="{1639BF8A-C11D-49A6-92B4-277FE62B502D}" srcOrd="0" destOrd="0" presId="urn:microsoft.com/office/officeart/2005/8/layout/arrow4"/>
    <dgm:cxn modelId="{36FFB71E-01DC-4A29-9D77-C8D9B0E15FEC}" type="presOf" srcId="{32A4C954-2D8F-46ED-8E19-0FAC65E1ABC9}" destId="{1639BF8A-C11D-49A6-92B4-277FE62B502D}" srcOrd="0" destOrd="2" presId="urn:microsoft.com/office/officeart/2005/8/layout/arrow4"/>
    <dgm:cxn modelId="{0EBEBF77-C572-4081-8B2F-76F64048C49F}" type="presOf" srcId="{3A2FE7CE-3BA4-41D7-B040-233B2E730B49}" destId="{88E34FA8-CE7F-4334-9C66-A6BE925AFDC2}" srcOrd="0" destOrd="1" presId="urn:microsoft.com/office/officeart/2005/8/layout/arrow4"/>
    <dgm:cxn modelId="{453FEDFA-CC74-4761-B3DB-765955562DFD}" srcId="{D656E2F0-C786-4B10-A8CB-2D1C3C3B457D}" destId="{12B17280-D135-48C0-8FE9-5A3F758634AA}" srcOrd="0" destOrd="0" parTransId="{9282ADC0-DAB1-4A34-B8CC-10C0A5BC769F}" sibTransId="{20876B33-78B6-4A27-A5AD-711B06133D93}"/>
    <dgm:cxn modelId="{29EE56CD-876F-4774-9599-96DABA6313DF}" srcId="{12B17280-D135-48C0-8FE9-5A3F758634AA}" destId="{8F14E76C-A506-4ED4-B2AB-2E14655F20AC}" srcOrd="0" destOrd="0" parTransId="{FAC17AF2-D278-4A71-88D5-6B6DE517807E}" sibTransId="{5E4D43D8-AB4E-4194-8068-5378B4177FF0}"/>
    <dgm:cxn modelId="{F3DF99B6-1506-4350-B704-5173BB0B3874}" srcId="{12B17280-D135-48C0-8FE9-5A3F758634AA}" destId="{33CA2F52-3B32-403A-9AE0-3836BAE562F8}" srcOrd="2" destOrd="0" parTransId="{03D1D1D2-AA3E-4377-875C-312B48FB91D0}" sibTransId="{3FDA6651-FEA7-478D-A701-CB4129DBB44E}"/>
    <dgm:cxn modelId="{6B1ECAAD-E69D-4064-811C-F7C7D2659D47}" type="presOf" srcId="{46CDCC6C-E0DB-41D3-90A8-FCDADF88F910}" destId="{88E34FA8-CE7F-4334-9C66-A6BE925AFDC2}" srcOrd="0" destOrd="2" presId="urn:microsoft.com/office/officeart/2005/8/layout/arrow4"/>
    <dgm:cxn modelId="{E87E05CF-79A4-4E27-8B14-878BE02663DA}" srcId="{FCA8C2B1-7EF9-43C1-80BF-2F29D40640C2}" destId="{46CDCC6C-E0DB-41D3-90A8-FCDADF88F910}" srcOrd="1" destOrd="0" parTransId="{F0D8BFD8-6A51-4B5A-8399-BB4395537D58}" sibTransId="{816F31E5-530C-4BEA-9483-A37FE22DCDA4}"/>
    <dgm:cxn modelId="{3EEA9A39-FB88-4196-A893-40BC9DFD9258}" type="presOf" srcId="{33CA2F52-3B32-403A-9AE0-3836BAE562F8}" destId="{1639BF8A-C11D-49A6-92B4-277FE62B502D}" srcOrd="0" destOrd="3" presId="urn:microsoft.com/office/officeart/2005/8/layout/arrow4"/>
    <dgm:cxn modelId="{103167BA-00E2-48AF-B844-CA8A19BFA479}" srcId="{D656E2F0-C786-4B10-A8CB-2D1C3C3B457D}" destId="{FCA8C2B1-7EF9-43C1-80BF-2F29D40640C2}" srcOrd="1" destOrd="0" parTransId="{89A4F9A7-AC7D-438C-B05A-BDE0D1AFBC09}" sibTransId="{D1949218-0371-4B86-9292-DB802495E6FD}"/>
    <dgm:cxn modelId="{EA18AE20-8957-4ADF-AA3B-605BAF6FBBB9}" type="presParOf" srcId="{0E53F328-8EA8-4E2F-9263-2FBAE5AA24F5}" destId="{CB04CE71-9093-4FBE-933F-7E12CCC1A1F0}" srcOrd="0" destOrd="0" presId="urn:microsoft.com/office/officeart/2005/8/layout/arrow4"/>
    <dgm:cxn modelId="{2754F6FC-53BD-412E-B036-E1EB30A9D452}" type="presParOf" srcId="{0E53F328-8EA8-4E2F-9263-2FBAE5AA24F5}" destId="{1639BF8A-C11D-49A6-92B4-277FE62B502D}" srcOrd="1" destOrd="0" presId="urn:microsoft.com/office/officeart/2005/8/layout/arrow4"/>
    <dgm:cxn modelId="{BB177A14-3509-4C25-A49B-E072D1FADBF3}" type="presParOf" srcId="{0E53F328-8EA8-4E2F-9263-2FBAE5AA24F5}" destId="{298F90C0-4935-416C-BB64-60C7D3504811}" srcOrd="2" destOrd="0" presId="urn:microsoft.com/office/officeart/2005/8/layout/arrow4"/>
    <dgm:cxn modelId="{2787CCD3-A941-4A54-A6EA-146C6A3ED1CC}" type="presParOf" srcId="{0E53F328-8EA8-4E2F-9263-2FBAE5AA24F5}" destId="{88E34FA8-CE7F-4334-9C66-A6BE925AFDC2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5C92B-6607-46F4-85D1-86336CF143D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9AC98C8-E20C-4A2D-B8FE-9267BEF620AD}">
      <dgm:prSet phldrT="[Testo]"/>
      <dgm:spPr/>
      <dgm:t>
        <a:bodyPr/>
        <a:lstStyle/>
        <a:p>
          <a:r>
            <a:rPr lang="it-IT" dirty="0" smtClean="0"/>
            <a:t>Antoni De Piano</a:t>
          </a:r>
          <a:endParaRPr lang="it-IT" dirty="0"/>
        </a:p>
      </dgm:t>
    </dgm:pt>
    <dgm:pt modelId="{A3101A87-AC2B-40BB-8779-A52FDBA33B47}" type="parTrans" cxnId="{F129C02C-C2D8-4D2F-AE1F-1F25CC7E7C19}">
      <dgm:prSet/>
      <dgm:spPr/>
      <dgm:t>
        <a:bodyPr/>
        <a:lstStyle/>
        <a:p>
          <a:endParaRPr lang="it-IT"/>
        </a:p>
      </dgm:t>
    </dgm:pt>
    <dgm:pt modelId="{02A8C0DB-ECE1-416D-B463-3E4851C310A5}" type="sibTrans" cxnId="{F129C02C-C2D8-4D2F-AE1F-1F25CC7E7C19}">
      <dgm:prSet/>
      <dgm:spPr/>
      <dgm:t>
        <a:bodyPr/>
        <a:lstStyle/>
        <a:p>
          <a:endParaRPr lang="it-IT"/>
        </a:p>
      </dgm:t>
    </dgm:pt>
    <dgm:pt modelId="{F176F52D-4182-43CC-AFB5-90F28BC60FAB}">
      <dgm:prSet phldrT="[Testo]"/>
      <dgm:spPr/>
      <dgm:t>
        <a:bodyPr/>
        <a:lstStyle/>
        <a:p>
          <a:r>
            <a:rPr lang="it-IT" dirty="0" smtClean="0"/>
            <a:t>Giuseppe Sabato</a:t>
          </a:r>
          <a:endParaRPr lang="it-IT" dirty="0"/>
        </a:p>
      </dgm:t>
    </dgm:pt>
    <dgm:pt modelId="{D8DFD72E-5EF2-4192-9509-D72B6E0A50BB}" type="parTrans" cxnId="{E8E4790E-45DD-4C99-BA92-645276E0AA9C}">
      <dgm:prSet/>
      <dgm:spPr/>
      <dgm:t>
        <a:bodyPr/>
        <a:lstStyle/>
        <a:p>
          <a:endParaRPr lang="it-IT"/>
        </a:p>
      </dgm:t>
    </dgm:pt>
    <dgm:pt modelId="{5D02E821-C825-4AEB-9960-A0C90E58496A}" type="sibTrans" cxnId="{E8E4790E-45DD-4C99-BA92-645276E0AA9C}">
      <dgm:prSet/>
      <dgm:spPr/>
      <dgm:t>
        <a:bodyPr/>
        <a:lstStyle/>
        <a:p>
          <a:endParaRPr lang="it-IT"/>
        </a:p>
      </dgm:t>
    </dgm:pt>
    <dgm:pt modelId="{A520C199-6D13-4206-B78C-2C1609588E17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F415237F-3F03-4396-B8EA-78793DFCF764}" type="parTrans" cxnId="{E6AC7B2D-2D73-478C-8EEA-552586FB2553}">
      <dgm:prSet/>
      <dgm:spPr/>
      <dgm:t>
        <a:bodyPr/>
        <a:lstStyle/>
        <a:p>
          <a:endParaRPr lang="it-IT"/>
        </a:p>
      </dgm:t>
    </dgm:pt>
    <dgm:pt modelId="{3CE001F2-70A2-4124-989F-00867B708E7D}" type="sibTrans" cxnId="{E6AC7B2D-2D73-478C-8EEA-552586FB2553}">
      <dgm:prSet/>
      <dgm:spPr/>
      <dgm:t>
        <a:bodyPr/>
        <a:lstStyle/>
        <a:p>
          <a:endParaRPr lang="it-IT"/>
        </a:p>
      </dgm:t>
    </dgm:pt>
    <dgm:pt modelId="{1F3E8A93-8759-450A-B5BE-0099C6F0B23C}">
      <dgm:prSet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D1878A83-4EFC-4AC3-BA64-BDAD1C562F3F}" type="parTrans" cxnId="{576BA796-F779-44DF-805A-0F6B3E9A7139}">
      <dgm:prSet/>
      <dgm:spPr/>
      <dgm:t>
        <a:bodyPr/>
        <a:lstStyle/>
        <a:p>
          <a:endParaRPr lang="it-IT"/>
        </a:p>
      </dgm:t>
    </dgm:pt>
    <dgm:pt modelId="{0A4FCC70-C4F9-4228-B909-1EE8F3CB8DD5}" type="sibTrans" cxnId="{576BA796-F779-44DF-805A-0F6B3E9A7139}">
      <dgm:prSet/>
      <dgm:spPr/>
      <dgm:t>
        <a:bodyPr/>
        <a:lstStyle/>
        <a:p>
          <a:endParaRPr lang="it-IT"/>
        </a:p>
      </dgm:t>
    </dgm:pt>
    <dgm:pt modelId="{315A4297-7A62-4C3E-B4E0-6592693D50C4}">
      <dgm:prSet phldrT="[Testo]"/>
      <dgm:spPr/>
      <dgm:t>
        <a:bodyPr/>
        <a:lstStyle/>
        <a:p>
          <a:r>
            <a:rPr lang="it-IT" dirty="0" smtClean="0"/>
            <a:t>Simone Romano</a:t>
          </a:r>
          <a:endParaRPr lang="it-IT" dirty="0"/>
        </a:p>
      </dgm:t>
    </dgm:pt>
    <dgm:pt modelId="{11C62F46-18EA-4FB1-B21F-4EB76BFDC4D7}" type="parTrans" cxnId="{1F296559-45D6-47C8-A30A-381E593B51A3}">
      <dgm:prSet/>
      <dgm:spPr/>
      <dgm:t>
        <a:bodyPr/>
        <a:lstStyle/>
        <a:p>
          <a:endParaRPr lang="it-IT"/>
        </a:p>
      </dgm:t>
    </dgm:pt>
    <dgm:pt modelId="{C526A0C1-D313-404E-83C1-FD8354F4DA42}" type="sibTrans" cxnId="{1F296559-45D6-47C8-A30A-381E593B51A3}">
      <dgm:prSet/>
      <dgm:spPr/>
      <dgm:t>
        <a:bodyPr/>
        <a:lstStyle/>
        <a:p>
          <a:endParaRPr lang="it-IT"/>
        </a:p>
      </dgm:t>
    </dgm:pt>
    <dgm:pt modelId="{5FBFF49B-6636-4C66-8DD4-14465345818C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D4CB0568-CF75-416C-8BDA-79EF482E63A5}" type="parTrans" cxnId="{BE2A1059-D5F6-45BD-BA70-0044BA6813BD}">
      <dgm:prSet/>
      <dgm:spPr/>
      <dgm:t>
        <a:bodyPr/>
        <a:lstStyle/>
        <a:p>
          <a:endParaRPr lang="it-IT"/>
        </a:p>
      </dgm:t>
    </dgm:pt>
    <dgm:pt modelId="{65DA137F-4E8F-4CA2-9F48-B5C99A8BFBE9}" type="sibTrans" cxnId="{BE2A1059-D5F6-45BD-BA70-0044BA6813BD}">
      <dgm:prSet/>
      <dgm:spPr/>
      <dgm:t>
        <a:bodyPr/>
        <a:lstStyle/>
        <a:p>
          <a:endParaRPr lang="it-IT"/>
        </a:p>
      </dgm:t>
    </dgm:pt>
    <dgm:pt modelId="{CEAB804D-FEED-4FDB-BFA0-863C7D6FE5D3}">
      <dgm:prSet phldrT="[Testo]"/>
      <dgm:spPr/>
      <dgm:t>
        <a:bodyPr/>
        <a:lstStyle/>
        <a:p>
          <a:r>
            <a:rPr lang="it-IT" dirty="0" smtClean="0"/>
            <a:t>Michele Roviello</a:t>
          </a:r>
          <a:endParaRPr lang="it-IT" dirty="0"/>
        </a:p>
      </dgm:t>
    </dgm:pt>
    <dgm:pt modelId="{EE8E1723-40D5-48DC-9BB1-255CF2B560B4}" type="parTrans" cxnId="{B1B7082D-CC12-45F7-8B7B-02D200117330}">
      <dgm:prSet/>
      <dgm:spPr/>
      <dgm:t>
        <a:bodyPr/>
        <a:lstStyle/>
        <a:p>
          <a:endParaRPr lang="it-IT"/>
        </a:p>
      </dgm:t>
    </dgm:pt>
    <dgm:pt modelId="{7211D1B9-F3D0-41A3-A34A-CA854BC1FAFD}" type="sibTrans" cxnId="{B1B7082D-CC12-45F7-8B7B-02D200117330}">
      <dgm:prSet/>
      <dgm:spPr/>
      <dgm:t>
        <a:bodyPr/>
        <a:lstStyle/>
        <a:p>
          <a:endParaRPr lang="it-IT"/>
        </a:p>
      </dgm:t>
    </dgm:pt>
    <dgm:pt modelId="{3BCA64FA-A9FB-4AF3-8AA2-B0FCB1BD725E}">
      <dgm:prSet phldrT="[Testo]"/>
      <dgm:spPr/>
      <dgm:t>
        <a:bodyPr/>
        <a:lstStyle/>
        <a:p>
          <a:r>
            <a:rPr lang="it-IT" dirty="0" smtClean="0"/>
            <a:t>Ottimo</a:t>
          </a:r>
          <a:endParaRPr lang="it-IT" dirty="0"/>
        </a:p>
      </dgm:t>
    </dgm:pt>
    <dgm:pt modelId="{EA563CB9-52A1-4369-BA14-1C1C16D4794F}" type="parTrans" cxnId="{E0446151-CAAD-4152-AD43-64CB3D4AD591}">
      <dgm:prSet/>
      <dgm:spPr/>
      <dgm:t>
        <a:bodyPr/>
        <a:lstStyle/>
        <a:p>
          <a:endParaRPr lang="it-IT"/>
        </a:p>
      </dgm:t>
    </dgm:pt>
    <dgm:pt modelId="{E4700543-C6F8-471C-A6CD-99402B874AE2}" type="sibTrans" cxnId="{E0446151-CAAD-4152-AD43-64CB3D4AD591}">
      <dgm:prSet/>
      <dgm:spPr/>
      <dgm:t>
        <a:bodyPr/>
        <a:lstStyle/>
        <a:p>
          <a:endParaRPr lang="it-IT"/>
        </a:p>
      </dgm:t>
    </dgm:pt>
    <dgm:pt modelId="{3D0554D0-6AF2-4BF8-B449-B5DC544D1916}" type="pres">
      <dgm:prSet presAssocID="{8285C92B-6607-46F4-85D1-86336CF143D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6DBFF43-85BD-459B-AE7B-8ACE8A391AD1}" type="pres">
      <dgm:prSet presAssocID="{19AC98C8-E20C-4A2D-B8FE-9267BEF620AD}" presName="parentLin" presStyleCnt="0"/>
      <dgm:spPr/>
    </dgm:pt>
    <dgm:pt modelId="{4E8E9293-4AF0-4B52-A5E0-895AD6DC2205}" type="pres">
      <dgm:prSet presAssocID="{19AC98C8-E20C-4A2D-B8FE-9267BEF620AD}" presName="parentLeftMargin" presStyleLbl="node1" presStyleIdx="0" presStyleCnt="4"/>
      <dgm:spPr/>
      <dgm:t>
        <a:bodyPr/>
        <a:lstStyle/>
        <a:p>
          <a:endParaRPr lang="it-IT"/>
        </a:p>
      </dgm:t>
    </dgm:pt>
    <dgm:pt modelId="{5D07A38A-1675-48E2-A7E9-AF4F07801AEA}" type="pres">
      <dgm:prSet presAssocID="{19AC98C8-E20C-4A2D-B8FE-9267BEF620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EB4CD6-A791-45EC-B518-0DB6EE335175}" type="pres">
      <dgm:prSet presAssocID="{19AC98C8-E20C-4A2D-B8FE-9267BEF620AD}" presName="negativeSpace" presStyleCnt="0"/>
      <dgm:spPr/>
    </dgm:pt>
    <dgm:pt modelId="{2F166CE5-B55C-4BEA-9ED9-FFECA1E5E8DE}" type="pres">
      <dgm:prSet presAssocID="{19AC98C8-E20C-4A2D-B8FE-9267BEF620AD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6BF55FE-859E-4F5E-B329-4263479E1790}" type="pres">
      <dgm:prSet presAssocID="{02A8C0DB-ECE1-416D-B463-3E4851C310A5}" presName="spaceBetweenRectangles" presStyleCnt="0"/>
      <dgm:spPr/>
    </dgm:pt>
    <dgm:pt modelId="{824E8559-0C0E-41A3-8C61-F34B5ACE28A9}" type="pres">
      <dgm:prSet presAssocID="{F176F52D-4182-43CC-AFB5-90F28BC60FAB}" presName="parentLin" presStyleCnt="0"/>
      <dgm:spPr/>
    </dgm:pt>
    <dgm:pt modelId="{47D886C2-1859-4CB0-BDC9-20BC4E21696E}" type="pres">
      <dgm:prSet presAssocID="{F176F52D-4182-43CC-AFB5-90F28BC60FAB}" presName="parentLeftMargin" presStyleLbl="node1" presStyleIdx="0" presStyleCnt="4"/>
      <dgm:spPr/>
      <dgm:t>
        <a:bodyPr/>
        <a:lstStyle/>
        <a:p>
          <a:endParaRPr lang="it-IT"/>
        </a:p>
      </dgm:t>
    </dgm:pt>
    <dgm:pt modelId="{64297833-CBAF-4E76-B239-3F2E9DB2A19E}" type="pres">
      <dgm:prSet presAssocID="{F176F52D-4182-43CC-AFB5-90F28BC60FA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9123E99-6EB9-4D91-8838-60A10514227A}" type="pres">
      <dgm:prSet presAssocID="{F176F52D-4182-43CC-AFB5-90F28BC60FAB}" presName="negativeSpace" presStyleCnt="0"/>
      <dgm:spPr/>
    </dgm:pt>
    <dgm:pt modelId="{FDC174E5-1D06-46CB-B859-5D992483C58F}" type="pres">
      <dgm:prSet presAssocID="{F176F52D-4182-43CC-AFB5-90F28BC60FA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427C8A1-5E67-47E5-B25E-639810F7E738}" type="pres">
      <dgm:prSet presAssocID="{5D02E821-C825-4AEB-9960-A0C90E58496A}" presName="spaceBetweenRectangles" presStyleCnt="0"/>
      <dgm:spPr/>
    </dgm:pt>
    <dgm:pt modelId="{0D074F63-7B12-4C01-9571-276E1DD3D6E0}" type="pres">
      <dgm:prSet presAssocID="{315A4297-7A62-4C3E-B4E0-6592693D50C4}" presName="parentLin" presStyleCnt="0"/>
      <dgm:spPr/>
    </dgm:pt>
    <dgm:pt modelId="{40A34FA8-6011-4291-853B-9B288B025DF2}" type="pres">
      <dgm:prSet presAssocID="{315A4297-7A62-4C3E-B4E0-6592693D50C4}" presName="parentLeftMargin" presStyleLbl="node1" presStyleIdx="1" presStyleCnt="4"/>
      <dgm:spPr/>
      <dgm:t>
        <a:bodyPr/>
        <a:lstStyle/>
        <a:p>
          <a:endParaRPr lang="it-IT"/>
        </a:p>
      </dgm:t>
    </dgm:pt>
    <dgm:pt modelId="{82255A33-AC47-43DD-9D2C-B6EDFBC7BF09}" type="pres">
      <dgm:prSet presAssocID="{315A4297-7A62-4C3E-B4E0-6592693D50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433D3-26DF-47BA-8E03-DE9E2CD794BC}" type="pres">
      <dgm:prSet presAssocID="{315A4297-7A62-4C3E-B4E0-6592693D50C4}" presName="negativeSpace" presStyleCnt="0"/>
      <dgm:spPr/>
    </dgm:pt>
    <dgm:pt modelId="{36F914D3-0B62-49AE-B4B0-A193700082AE}" type="pres">
      <dgm:prSet presAssocID="{315A4297-7A62-4C3E-B4E0-6592693D50C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F056FC3-D8A9-4561-A27B-7214395AA02F}" type="pres">
      <dgm:prSet presAssocID="{C526A0C1-D313-404E-83C1-FD8354F4DA42}" presName="spaceBetweenRectangles" presStyleCnt="0"/>
      <dgm:spPr/>
    </dgm:pt>
    <dgm:pt modelId="{3D7A9A43-CEA9-4637-901C-BBF5382B607C}" type="pres">
      <dgm:prSet presAssocID="{CEAB804D-FEED-4FDB-BFA0-863C7D6FE5D3}" presName="parentLin" presStyleCnt="0"/>
      <dgm:spPr/>
    </dgm:pt>
    <dgm:pt modelId="{73629B6B-EF12-4867-AFDF-FEA0CF15E501}" type="pres">
      <dgm:prSet presAssocID="{CEAB804D-FEED-4FDB-BFA0-863C7D6FE5D3}" presName="parentLeftMargin" presStyleLbl="node1" presStyleIdx="2" presStyleCnt="4"/>
      <dgm:spPr/>
      <dgm:t>
        <a:bodyPr/>
        <a:lstStyle/>
        <a:p>
          <a:endParaRPr lang="it-IT"/>
        </a:p>
      </dgm:t>
    </dgm:pt>
    <dgm:pt modelId="{53DC0E99-49B3-4D69-9482-1E99B7366252}" type="pres">
      <dgm:prSet presAssocID="{CEAB804D-FEED-4FDB-BFA0-863C7D6FE5D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25C778B-F0D1-457B-98C6-81A0A529A31F}" type="pres">
      <dgm:prSet presAssocID="{CEAB804D-FEED-4FDB-BFA0-863C7D6FE5D3}" presName="negativeSpace" presStyleCnt="0"/>
      <dgm:spPr/>
    </dgm:pt>
    <dgm:pt modelId="{A8BCF112-26D9-4919-AA24-3F7A09FB95DD}" type="pres">
      <dgm:prSet presAssocID="{CEAB804D-FEED-4FDB-BFA0-863C7D6FE5D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D931E1F4-8AFB-4640-92B7-F6FEC8C959EB}" type="presOf" srcId="{315A4297-7A62-4C3E-B4E0-6592693D50C4}" destId="{82255A33-AC47-43DD-9D2C-B6EDFBC7BF09}" srcOrd="1" destOrd="0" presId="urn:microsoft.com/office/officeart/2005/8/layout/list1"/>
    <dgm:cxn modelId="{9B5C8595-CA34-4D64-8904-D27FBFB1DBBD}" type="presOf" srcId="{F176F52D-4182-43CC-AFB5-90F28BC60FAB}" destId="{64297833-CBAF-4E76-B239-3F2E9DB2A19E}" srcOrd="1" destOrd="0" presId="urn:microsoft.com/office/officeart/2005/8/layout/list1"/>
    <dgm:cxn modelId="{7D060158-9524-40B8-A3FF-EB6FD2FA5810}" type="presOf" srcId="{3BCA64FA-A9FB-4AF3-8AA2-B0FCB1BD725E}" destId="{A8BCF112-26D9-4919-AA24-3F7A09FB95DD}" srcOrd="0" destOrd="0" presId="urn:microsoft.com/office/officeart/2005/8/layout/list1"/>
    <dgm:cxn modelId="{7FB993BB-3368-4B13-A3DB-7C65D77161D7}" type="presOf" srcId="{CEAB804D-FEED-4FDB-BFA0-863C7D6FE5D3}" destId="{53DC0E99-49B3-4D69-9482-1E99B7366252}" srcOrd="1" destOrd="0" presId="urn:microsoft.com/office/officeart/2005/8/layout/list1"/>
    <dgm:cxn modelId="{E6AC7B2D-2D73-478C-8EEA-552586FB2553}" srcId="{F176F52D-4182-43CC-AFB5-90F28BC60FAB}" destId="{A520C199-6D13-4206-B78C-2C1609588E17}" srcOrd="0" destOrd="0" parTransId="{F415237F-3F03-4396-B8EA-78793DFCF764}" sibTransId="{3CE001F2-70A2-4124-989F-00867B708E7D}"/>
    <dgm:cxn modelId="{D2C3F47A-1265-4B1F-8EDD-E9D84F6C23C3}" type="presOf" srcId="{F176F52D-4182-43CC-AFB5-90F28BC60FAB}" destId="{47D886C2-1859-4CB0-BDC9-20BC4E21696E}" srcOrd="0" destOrd="0" presId="urn:microsoft.com/office/officeart/2005/8/layout/list1"/>
    <dgm:cxn modelId="{624D63DA-8015-42E2-8965-925882EFF025}" type="presOf" srcId="{CEAB804D-FEED-4FDB-BFA0-863C7D6FE5D3}" destId="{73629B6B-EF12-4867-AFDF-FEA0CF15E501}" srcOrd="0" destOrd="0" presId="urn:microsoft.com/office/officeart/2005/8/layout/list1"/>
    <dgm:cxn modelId="{4D86CC11-E878-4E45-9D9F-7FCA748AAF99}" type="presOf" srcId="{8285C92B-6607-46F4-85D1-86336CF143D8}" destId="{3D0554D0-6AF2-4BF8-B449-B5DC544D1916}" srcOrd="0" destOrd="0" presId="urn:microsoft.com/office/officeart/2005/8/layout/list1"/>
    <dgm:cxn modelId="{5194C192-47A4-4496-895B-90B2CC4E10DD}" type="presOf" srcId="{19AC98C8-E20C-4A2D-B8FE-9267BEF620AD}" destId="{4E8E9293-4AF0-4B52-A5E0-895AD6DC2205}" srcOrd="0" destOrd="0" presId="urn:microsoft.com/office/officeart/2005/8/layout/list1"/>
    <dgm:cxn modelId="{A2DE1852-52C3-4FC9-9563-D87FF2333E73}" type="presOf" srcId="{315A4297-7A62-4C3E-B4E0-6592693D50C4}" destId="{40A34FA8-6011-4291-853B-9B288B025DF2}" srcOrd="0" destOrd="0" presId="urn:microsoft.com/office/officeart/2005/8/layout/list1"/>
    <dgm:cxn modelId="{1F296559-45D6-47C8-A30A-381E593B51A3}" srcId="{8285C92B-6607-46F4-85D1-86336CF143D8}" destId="{315A4297-7A62-4C3E-B4E0-6592693D50C4}" srcOrd="2" destOrd="0" parTransId="{11C62F46-18EA-4FB1-B21F-4EB76BFDC4D7}" sibTransId="{C526A0C1-D313-404E-83C1-FD8354F4DA42}"/>
    <dgm:cxn modelId="{F129C02C-C2D8-4D2F-AE1F-1F25CC7E7C19}" srcId="{8285C92B-6607-46F4-85D1-86336CF143D8}" destId="{19AC98C8-E20C-4A2D-B8FE-9267BEF620AD}" srcOrd="0" destOrd="0" parTransId="{A3101A87-AC2B-40BB-8779-A52FDBA33B47}" sibTransId="{02A8C0DB-ECE1-416D-B463-3E4851C310A5}"/>
    <dgm:cxn modelId="{E8E4790E-45DD-4C99-BA92-645276E0AA9C}" srcId="{8285C92B-6607-46F4-85D1-86336CF143D8}" destId="{F176F52D-4182-43CC-AFB5-90F28BC60FAB}" srcOrd="1" destOrd="0" parTransId="{D8DFD72E-5EF2-4192-9509-D72B6E0A50BB}" sibTransId="{5D02E821-C825-4AEB-9960-A0C90E58496A}"/>
    <dgm:cxn modelId="{881913D4-7A8A-4A66-8C87-1E2508438F13}" type="presOf" srcId="{1F3E8A93-8759-450A-B5BE-0099C6F0B23C}" destId="{2F166CE5-B55C-4BEA-9ED9-FFECA1E5E8DE}" srcOrd="0" destOrd="0" presId="urn:microsoft.com/office/officeart/2005/8/layout/list1"/>
    <dgm:cxn modelId="{D3B92C3F-ADDE-47E8-94AF-0EC32BD8A294}" type="presOf" srcId="{5FBFF49B-6636-4C66-8DD4-14465345818C}" destId="{36F914D3-0B62-49AE-B4B0-A193700082AE}" srcOrd="0" destOrd="0" presId="urn:microsoft.com/office/officeart/2005/8/layout/list1"/>
    <dgm:cxn modelId="{E0446151-CAAD-4152-AD43-64CB3D4AD591}" srcId="{CEAB804D-FEED-4FDB-BFA0-863C7D6FE5D3}" destId="{3BCA64FA-A9FB-4AF3-8AA2-B0FCB1BD725E}" srcOrd="0" destOrd="0" parTransId="{EA563CB9-52A1-4369-BA14-1C1C16D4794F}" sibTransId="{E4700543-C6F8-471C-A6CD-99402B874AE2}"/>
    <dgm:cxn modelId="{B1B7082D-CC12-45F7-8B7B-02D200117330}" srcId="{8285C92B-6607-46F4-85D1-86336CF143D8}" destId="{CEAB804D-FEED-4FDB-BFA0-863C7D6FE5D3}" srcOrd="3" destOrd="0" parTransId="{EE8E1723-40D5-48DC-9BB1-255CF2B560B4}" sibTransId="{7211D1B9-F3D0-41A3-A34A-CA854BC1FAFD}"/>
    <dgm:cxn modelId="{576BA796-F779-44DF-805A-0F6B3E9A7139}" srcId="{19AC98C8-E20C-4A2D-B8FE-9267BEF620AD}" destId="{1F3E8A93-8759-450A-B5BE-0099C6F0B23C}" srcOrd="0" destOrd="0" parTransId="{D1878A83-4EFC-4AC3-BA64-BDAD1C562F3F}" sibTransId="{0A4FCC70-C4F9-4228-B909-1EE8F3CB8DD5}"/>
    <dgm:cxn modelId="{3C99FD0C-7451-46CE-A639-854A3E27919C}" type="presOf" srcId="{A520C199-6D13-4206-B78C-2C1609588E17}" destId="{FDC174E5-1D06-46CB-B859-5D992483C58F}" srcOrd="0" destOrd="0" presId="urn:microsoft.com/office/officeart/2005/8/layout/list1"/>
    <dgm:cxn modelId="{BE2A1059-D5F6-45BD-BA70-0044BA6813BD}" srcId="{315A4297-7A62-4C3E-B4E0-6592693D50C4}" destId="{5FBFF49B-6636-4C66-8DD4-14465345818C}" srcOrd="0" destOrd="0" parTransId="{D4CB0568-CF75-416C-8BDA-79EF482E63A5}" sibTransId="{65DA137F-4E8F-4CA2-9F48-B5C99A8BFBE9}"/>
    <dgm:cxn modelId="{14CF1817-4745-498F-9FEA-6F53769B3FD8}" type="presOf" srcId="{19AC98C8-E20C-4A2D-B8FE-9267BEF620AD}" destId="{5D07A38A-1675-48E2-A7E9-AF4F07801AEA}" srcOrd="1" destOrd="0" presId="urn:microsoft.com/office/officeart/2005/8/layout/list1"/>
    <dgm:cxn modelId="{F5588378-D764-404E-A2EB-C17E3AE0BB46}" type="presParOf" srcId="{3D0554D0-6AF2-4BF8-B449-B5DC544D1916}" destId="{B6DBFF43-85BD-459B-AE7B-8ACE8A391AD1}" srcOrd="0" destOrd="0" presId="urn:microsoft.com/office/officeart/2005/8/layout/list1"/>
    <dgm:cxn modelId="{CE0B26F4-A1F0-4ED9-BC84-84BC814BAF03}" type="presParOf" srcId="{B6DBFF43-85BD-459B-AE7B-8ACE8A391AD1}" destId="{4E8E9293-4AF0-4B52-A5E0-895AD6DC2205}" srcOrd="0" destOrd="0" presId="urn:microsoft.com/office/officeart/2005/8/layout/list1"/>
    <dgm:cxn modelId="{6C32FE75-CCAF-4475-BBD3-E542017AA423}" type="presParOf" srcId="{B6DBFF43-85BD-459B-AE7B-8ACE8A391AD1}" destId="{5D07A38A-1675-48E2-A7E9-AF4F07801AEA}" srcOrd="1" destOrd="0" presId="urn:microsoft.com/office/officeart/2005/8/layout/list1"/>
    <dgm:cxn modelId="{B255953C-3E02-4CC0-A4B9-763ADC71D48C}" type="presParOf" srcId="{3D0554D0-6AF2-4BF8-B449-B5DC544D1916}" destId="{2EEB4CD6-A791-45EC-B518-0DB6EE335175}" srcOrd="1" destOrd="0" presId="urn:microsoft.com/office/officeart/2005/8/layout/list1"/>
    <dgm:cxn modelId="{C9CAE30C-5452-4AFB-A474-7582737ADD5F}" type="presParOf" srcId="{3D0554D0-6AF2-4BF8-B449-B5DC544D1916}" destId="{2F166CE5-B55C-4BEA-9ED9-FFECA1E5E8DE}" srcOrd="2" destOrd="0" presId="urn:microsoft.com/office/officeart/2005/8/layout/list1"/>
    <dgm:cxn modelId="{8046D022-3AFB-4CA5-992D-AC2F89339F4C}" type="presParOf" srcId="{3D0554D0-6AF2-4BF8-B449-B5DC544D1916}" destId="{66BF55FE-859E-4F5E-B329-4263479E1790}" srcOrd="3" destOrd="0" presId="urn:microsoft.com/office/officeart/2005/8/layout/list1"/>
    <dgm:cxn modelId="{5C933A20-BCE3-47BC-8407-4B698D14E332}" type="presParOf" srcId="{3D0554D0-6AF2-4BF8-B449-B5DC544D1916}" destId="{824E8559-0C0E-41A3-8C61-F34B5ACE28A9}" srcOrd="4" destOrd="0" presId="urn:microsoft.com/office/officeart/2005/8/layout/list1"/>
    <dgm:cxn modelId="{04B63BE6-B34A-4148-8F2E-31E768307CD7}" type="presParOf" srcId="{824E8559-0C0E-41A3-8C61-F34B5ACE28A9}" destId="{47D886C2-1859-4CB0-BDC9-20BC4E21696E}" srcOrd="0" destOrd="0" presId="urn:microsoft.com/office/officeart/2005/8/layout/list1"/>
    <dgm:cxn modelId="{16D7F959-30D9-4E84-A600-5D100E9DCC70}" type="presParOf" srcId="{824E8559-0C0E-41A3-8C61-F34B5ACE28A9}" destId="{64297833-CBAF-4E76-B239-3F2E9DB2A19E}" srcOrd="1" destOrd="0" presId="urn:microsoft.com/office/officeart/2005/8/layout/list1"/>
    <dgm:cxn modelId="{42C3E3CE-BE2B-4EFF-8DDB-DC35E645AFEC}" type="presParOf" srcId="{3D0554D0-6AF2-4BF8-B449-B5DC544D1916}" destId="{E9123E99-6EB9-4D91-8838-60A10514227A}" srcOrd="5" destOrd="0" presId="urn:microsoft.com/office/officeart/2005/8/layout/list1"/>
    <dgm:cxn modelId="{902C1298-6442-44B2-8910-6A34D2F415E4}" type="presParOf" srcId="{3D0554D0-6AF2-4BF8-B449-B5DC544D1916}" destId="{FDC174E5-1D06-46CB-B859-5D992483C58F}" srcOrd="6" destOrd="0" presId="urn:microsoft.com/office/officeart/2005/8/layout/list1"/>
    <dgm:cxn modelId="{8432F88F-FB91-4C6F-8A01-8C875D3E74B1}" type="presParOf" srcId="{3D0554D0-6AF2-4BF8-B449-B5DC544D1916}" destId="{8427C8A1-5E67-47E5-B25E-639810F7E738}" srcOrd="7" destOrd="0" presId="urn:microsoft.com/office/officeart/2005/8/layout/list1"/>
    <dgm:cxn modelId="{8C0D6E61-716A-42EF-A60A-B39D7A8FF9C1}" type="presParOf" srcId="{3D0554D0-6AF2-4BF8-B449-B5DC544D1916}" destId="{0D074F63-7B12-4C01-9571-276E1DD3D6E0}" srcOrd="8" destOrd="0" presId="urn:microsoft.com/office/officeart/2005/8/layout/list1"/>
    <dgm:cxn modelId="{9BF7E664-56F8-4F7F-86DC-1C0A6DA4FEFF}" type="presParOf" srcId="{0D074F63-7B12-4C01-9571-276E1DD3D6E0}" destId="{40A34FA8-6011-4291-853B-9B288B025DF2}" srcOrd="0" destOrd="0" presId="urn:microsoft.com/office/officeart/2005/8/layout/list1"/>
    <dgm:cxn modelId="{5CDFB31C-17D3-4642-BB35-BD675F559793}" type="presParOf" srcId="{0D074F63-7B12-4C01-9571-276E1DD3D6E0}" destId="{82255A33-AC47-43DD-9D2C-B6EDFBC7BF09}" srcOrd="1" destOrd="0" presId="urn:microsoft.com/office/officeart/2005/8/layout/list1"/>
    <dgm:cxn modelId="{CC0A537E-9655-4F08-A0C3-25879E1DD305}" type="presParOf" srcId="{3D0554D0-6AF2-4BF8-B449-B5DC544D1916}" destId="{1DD433D3-26DF-47BA-8E03-DE9E2CD794BC}" srcOrd="9" destOrd="0" presId="urn:microsoft.com/office/officeart/2005/8/layout/list1"/>
    <dgm:cxn modelId="{8D698BD4-EAC3-43CE-9A7C-E1D51D2044CC}" type="presParOf" srcId="{3D0554D0-6AF2-4BF8-B449-B5DC544D1916}" destId="{36F914D3-0B62-49AE-B4B0-A193700082AE}" srcOrd="10" destOrd="0" presId="urn:microsoft.com/office/officeart/2005/8/layout/list1"/>
    <dgm:cxn modelId="{35EB1132-41C1-4704-B658-78F7B7D76E95}" type="presParOf" srcId="{3D0554D0-6AF2-4BF8-B449-B5DC544D1916}" destId="{2F056FC3-D8A9-4561-A27B-7214395AA02F}" srcOrd="11" destOrd="0" presId="urn:microsoft.com/office/officeart/2005/8/layout/list1"/>
    <dgm:cxn modelId="{6CE5519A-66B0-4ADF-AB81-C93F8AF4A4AC}" type="presParOf" srcId="{3D0554D0-6AF2-4BF8-B449-B5DC544D1916}" destId="{3D7A9A43-CEA9-4637-901C-BBF5382B607C}" srcOrd="12" destOrd="0" presId="urn:microsoft.com/office/officeart/2005/8/layout/list1"/>
    <dgm:cxn modelId="{41BBD303-E557-402B-BB12-2DCBD5930699}" type="presParOf" srcId="{3D7A9A43-CEA9-4637-901C-BBF5382B607C}" destId="{73629B6B-EF12-4867-AFDF-FEA0CF15E501}" srcOrd="0" destOrd="0" presId="urn:microsoft.com/office/officeart/2005/8/layout/list1"/>
    <dgm:cxn modelId="{2B794C5C-1B7C-486E-92EB-F8E8604242D7}" type="presParOf" srcId="{3D7A9A43-CEA9-4637-901C-BBF5382B607C}" destId="{53DC0E99-49B3-4D69-9482-1E99B7366252}" srcOrd="1" destOrd="0" presId="urn:microsoft.com/office/officeart/2005/8/layout/list1"/>
    <dgm:cxn modelId="{3614F105-55A2-4659-93D0-824640EC36E6}" type="presParOf" srcId="{3D0554D0-6AF2-4BF8-B449-B5DC544D1916}" destId="{425C778B-F0D1-457B-98C6-81A0A529A31F}" srcOrd="13" destOrd="0" presId="urn:microsoft.com/office/officeart/2005/8/layout/list1"/>
    <dgm:cxn modelId="{6F0BCA7D-2815-4142-841F-C01981B3D7BF}" type="presParOf" srcId="{3D0554D0-6AF2-4BF8-B449-B5DC544D1916}" destId="{A8BCF112-26D9-4919-AA24-3F7A09FB95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85C92B-6607-46F4-85D1-86336CF143D8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9AC98C8-E20C-4A2D-B8FE-9267BEF620AD}">
      <dgm:prSet phldrT="[Testo]"/>
      <dgm:spPr/>
      <dgm:t>
        <a:bodyPr/>
        <a:lstStyle/>
        <a:p>
          <a:r>
            <a:rPr lang="it-IT" dirty="0" smtClean="0"/>
            <a:t>Salvatore Angiuoli</a:t>
          </a:r>
          <a:endParaRPr lang="it-IT" dirty="0"/>
        </a:p>
      </dgm:t>
    </dgm:pt>
    <dgm:pt modelId="{A3101A87-AC2B-40BB-8779-A52FDBA33B47}" type="parTrans" cxnId="{F129C02C-C2D8-4D2F-AE1F-1F25CC7E7C19}">
      <dgm:prSet/>
      <dgm:spPr/>
      <dgm:t>
        <a:bodyPr/>
        <a:lstStyle/>
        <a:p>
          <a:endParaRPr lang="it-IT"/>
        </a:p>
      </dgm:t>
    </dgm:pt>
    <dgm:pt modelId="{02A8C0DB-ECE1-416D-B463-3E4851C310A5}" type="sibTrans" cxnId="{F129C02C-C2D8-4D2F-AE1F-1F25CC7E7C19}">
      <dgm:prSet/>
      <dgm:spPr/>
      <dgm:t>
        <a:bodyPr/>
        <a:lstStyle/>
        <a:p>
          <a:endParaRPr lang="it-IT"/>
        </a:p>
      </dgm:t>
    </dgm:pt>
    <dgm:pt modelId="{F176F52D-4182-43CC-AFB5-90F28BC60FAB}">
      <dgm:prSet phldrT="[Testo]"/>
      <dgm:spPr/>
      <dgm:t>
        <a:bodyPr/>
        <a:lstStyle/>
        <a:p>
          <a:r>
            <a:rPr lang="it-IT" dirty="0" smtClean="0"/>
            <a:t>Maria Vittoria Coda</a:t>
          </a:r>
          <a:endParaRPr lang="it-IT" dirty="0"/>
        </a:p>
      </dgm:t>
    </dgm:pt>
    <dgm:pt modelId="{D8DFD72E-5EF2-4192-9509-D72B6E0A50BB}" type="parTrans" cxnId="{E8E4790E-45DD-4C99-BA92-645276E0AA9C}">
      <dgm:prSet/>
      <dgm:spPr/>
      <dgm:t>
        <a:bodyPr/>
        <a:lstStyle/>
        <a:p>
          <a:endParaRPr lang="it-IT"/>
        </a:p>
      </dgm:t>
    </dgm:pt>
    <dgm:pt modelId="{5D02E821-C825-4AEB-9960-A0C90E58496A}" type="sibTrans" cxnId="{E8E4790E-45DD-4C99-BA92-645276E0AA9C}">
      <dgm:prSet/>
      <dgm:spPr/>
      <dgm:t>
        <a:bodyPr/>
        <a:lstStyle/>
        <a:p>
          <a:endParaRPr lang="it-IT"/>
        </a:p>
      </dgm:t>
    </dgm:pt>
    <dgm:pt modelId="{A520C199-6D13-4206-B78C-2C1609588E17}">
      <dgm:prSet phldrT="[Testo]"/>
      <dgm:spPr/>
      <dgm:t>
        <a:bodyPr/>
        <a:lstStyle/>
        <a:p>
          <a:r>
            <a:rPr lang="it-IT" dirty="0" smtClean="0"/>
            <a:t>Distinto</a:t>
          </a:r>
          <a:endParaRPr lang="it-IT" dirty="0"/>
        </a:p>
      </dgm:t>
    </dgm:pt>
    <dgm:pt modelId="{F415237F-3F03-4396-B8EA-78793DFCF764}" type="parTrans" cxnId="{E6AC7B2D-2D73-478C-8EEA-552586FB2553}">
      <dgm:prSet/>
      <dgm:spPr/>
      <dgm:t>
        <a:bodyPr/>
        <a:lstStyle/>
        <a:p>
          <a:endParaRPr lang="it-IT"/>
        </a:p>
      </dgm:t>
    </dgm:pt>
    <dgm:pt modelId="{3CE001F2-70A2-4124-989F-00867B708E7D}" type="sibTrans" cxnId="{E6AC7B2D-2D73-478C-8EEA-552586FB2553}">
      <dgm:prSet/>
      <dgm:spPr/>
      <dgm:t>
        <a:bodyPr/>
        <a:lstStyle/>
        <a:p>
          <a:endParaRPr lang="it-IT"/>
        </a:p>
      </dgm:t>
    </dgm:pt>
    <dgm:pt modelId="{1F3E8A93-8759-450A-B5BE-0099C6F0B23C}">
      <dgm:prSet/>
      <dgm:spPr/>
      <dgm:t>
        <a:bodyPr/>
        <a:lstStyle/>
        <a:p>
          <a:r>
            <a:rPr lang="it-IT" dirty="0" smtClean="0"/>
            <a:t>Distinto</a:t>
          </a:r>
          <a:endParaRPr lang="it-IT" dirty="0"/>
        </a:p>
      </dgm:t>
    </dgm:pt>
    <dgm:pt modelId="{D1878A83-4EFC-4AC3-BA64-BDAD1C562F3F}" type="parTrans" cxnId="{576BA796-F779-44DF-805A-0F6B3E9A7139}">
      <dgm:prSet/>
      <dgm:spPr/>
      <dgm:t>
        <a:bodyPr/>
        <a:lstStyle/>
        <a:p>
          <a:endParaRPr lang="it-IT"/>
        </a:p>
      </dgm:t>
    </dgm:pt>
    <dgm:pt modelId="{0A4FCC70-C4F9-4228-B909-1EE8F3CB8DD5}" type="sibTrans" cxnId="{576BA796-F779-44DF-805A-0F6B3E9A7139}">
      <dgm:prSet/>
      <dgm:spPr/>
      <dgm:t>
        <a:bodyPr/>
        <a:lstStyle/>
        <a:p>
          <a:endParaRPr lang="it-IT"/>
        </a:p>
      </dgm:t>
    </dgm:pt>
    <dgm:pt modelId="{315A4297-7A62-4C3E-B4E0-6592693D50C4}">
      <dgm:prSet phldrT="[Testo]"/>
      <dgm:spPr/>
      <dgm:t>
        <a:bodyPr/>
        <a:lstStyle/>
        <a:p>
          <a:r>
            <a:rPr lang="it-IT" dirty="0" smtClean="0"/>
            <a:t>Davide Scarano</a:t>
          </a:r>
          <a:endParaRPr lang="it-IT" dirty="0"/>
        </a:p>
      </dgm:t>
    </dgm:pt>
    <dgm:pt modelId="{11C62F46-18EA-4FB1-B21F-4EB76BFDC4D7}" type="parTrans" cxnId="{1F296559-45D6-47C8-A30A-381E593B51A3}">
      <dgm:prSet/>
      <dgm:spPr/>
      <dgm:t>
        <a:bodyPr/>
        <a:lstStyle/>
        <a:p>
          <a:endParaRPr lang="it-IT"/>
        </a:p>
      </dgm:t>
    </dgm:pt>
    <dgm:pt modelId="{C526A0C1-D313-404E-83C1-FD8354F4DA42}" type="sibTrans" cxnId="{1F296559-45D6-47C8-A30A-381E593B51A3}">
      <dgm:prSet/>
      <dgm:spPr/>
      <dgm:t>
        <a:bodyPr/>
        <a:lstStyle/>
        <a:p>
          <a:endParaRPr lang="it-IT"/>
        </a:p>
      </dgm:t>
    </dgm:pt>
    <dgm:pt modelId="{5FBFF49B-6636-4C66-8DD4-14465345818C}">
      <dgm:prSet phldrT="[Testo]"/>
      <dgm:spPr/>
      <dgm:t>
        <a:bodyPr/>
        <a:lstStyle/>
        <a:p>
          <a:r>
            <a:rPr lang="it-IT" dirty="0" smtClean="0"/>
            <a:t>Buono</a:t>
          </a:r>
          <a:endParaRPr lang="it-IT" dirty="0"/>
        </a:p>
      </dgm:t>
    </dgm:pt>
    <dgm:pt modelId="{D4CB0568-CF75-416C-8BDA-79EF482E63A5}" type="parTrans" cxnId="{BE2A1059-D5F6-45BD-BA70-0044BA6813BD}">
      <dgm:prSet/>
      <dgm:spPr/>
      <dgm:t>
        <a:bodyPr/>
        <a:lstStyle/>
        <a:p>
          <a:endParaRPr lang="it-IT"/>
        </a:p>
      </dgm:t>
    </dgm:pt>
    <dgm:pt modelId="{65DA137F-4E8F-4CA2-9F48-B5C99A8BFBE9}" type="sibTrans" cxnId="{BE2A1059-D5F6-45BD-BA70-0044BA6813BD}">
      <dgm:prSet/>
      <dgm:spPr/>
      <dgm:t>
        <a:bodyPr/>
        <a:lstStyle/>
        <a:p>
          <a:endParaRPr lang="it-IT"/>
        </a:p>
      </dgm:t>
    </dgm:pt>
    <dgm:pt modelId="{CEAB804D-FEED-4FDB-BFA0-863C7D6FE5D3}">
      <dgm:prSet phldrT="[Testo]"/>
      <dgm:spPr/>
      <dgm:t>
        <a:bodyPr/>
        <a:lstStyle/>
        <a:p>
          <a:r>
            <a:rPr lang="it-IT" dirty="0" smtClean="0"/>
            <a:t>Eugenio Gigante</a:t>
          </a:r>
          <a:endParaRPr lang="it-IT" dirty="0"/>
        </a:p>
      </dgm:t>
    </dgm:pt>
    <dgm:pt modelId="{EE8E1723-40D5-48DC-9BB1-255CF2B560B4}" type="parTrans" cxnId="{B1B7082D-CC12-45F7-8B7B-02D200117330}">
      <dgm:prSet/>
      <dgm:spPr/>
      <dgm:t>
        <a:bodyPr/>
        <a:lstStyle/>
        <a:p>
          <a:endParaRPr lang="it-IT"/>
        </a:p>
      </dgm:t>
    </dgm:pt>
    <dgm:pt modelId="{7211D1B9-F3D0-41A3-A34A-CA854BC1FAFD}" type="sibTrans" cxnId="{B1B7082D-CC12-45F7-8B7B-02D200117330}">
      <dgm:prSet/>
      <dgm:spPr/>
      <dgm:t>
        <a:bodyPr/>
        <a:lstStyle/>
        <a:p>
          <a:endParaRPr lang="it-IT"/>
        </a:p>
      </dgm:t>
    </dgm:pt>
    <dgm:pt modelId="{3BCA64FA-A9FB-4AF3-8AA2-B0FCB1BD725E}">
      <dgm:prSet phldrT="[Testo]"/>
      <dgm:spPr/>
      <dgm:t>
        <a:bodyPr/>
        <a:lstStyle/>
        <a:p>
          <a:r>
            <a:rPr lang="it-IT" dirty="0" smtClean="0"/>
            <a:t>Buono</a:t>
          </a:r>
          <a:endParaRPr lang="it-IT" dirty="0"/>
        </a:p>
      </dgm:t>
    </dgm:pt>
    <dgm:pt modelId="{EA563CB9-52A1-4369-BA14-1C1C16D4794F}" type="parTrans" cxnId="{E0446151-CAAD-4152-AD43-64CB3D4AD591}">
      <dgm:prSet/>
      <dgm:spPr/>
      <dgm:t>
        <a:bodyPr/>
        <a:lstStyle/>
        <a:p>
          <a:endParaRPr lang="it-IT"/>
        </a:p>
      </dgm:t>
    </dgm:pt>
    <dgm:pt modelId="{E4700543-C6F8-471C-A6CD-99402B874AE2}" type="sibTrans" cxnId="{E0446151-CAAD-4152-AD43-64CB3D4AD591}">
      <dgm:prSet/>
      <dgm:spPr/>
      <dgm:t>
        <a:bodyPr/>
        <a:lstStyle/>
        <a:p>
          <a:endParaRPr lang="it-IT"/>
        </a:p>
      </dgm:t>
    </dgm:pt>
    <dgm:pt modelId="{3D0554D0-6AF2-4BF8-B449-B5DC544D1916}" type="pres">
      <dgm:prSet presAssocID="{8285C92B-6607-46F4-85D1-86336CF143D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B6DBFF43-85BD-459B-AE7B-8ACE8A391AD1}" type="pres">
      <dgm:prSet presAssocID="{19AC98C8-E20C-4A2D-B8FE-9267BEF620AD}" presName="parentLin" presStyleCnt="0"/>
      <dgm:spPr/>
    </dgm:pt>
    <dgm:pt modelId="{4E8E9293-4AF0-4B52-A5E0-895AD6DC2205}" type="pres">
      <dgm:prSet presAssocID="{19AC98C8-E20C-4A2D-B8FE-9267BEF620AD}" presName="parentLeftMargin" presStyleLbl="node1" presStyleIdx="0" presStyleCnt="4"/>
      <dgm:spPr/>
      <dgm:t>
        <a:bodyPr/>
        <a:lstStyle/>
        <a:p>
          <a:endParaRPr lang="it-IT"/>
        </a:p>
      </dgm:t>
    </dgm:pt>
    <dgm:pt modelId="{5D07A38A-1675-48E2-A7E9-AF4F07801AEA}" type="pres">
      <dgm:prSet presAssocID="{19AC98C8-E20C-4A2D-B8FE-9267BEF620A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EEB4CD6-A791-45EC-B518-0DB6EE335175}" type="pres">
      <dgm:prSet presAssocID="{19AC98C8-E20C-4A2D-B8FE-9267BEF620AD}" presName="negativeSpace" presStyleCnt="0"/>
      <dgm:spPr/>
    </dgm:pt>
    <dgm:pt modelId="{2F166CE5-B55C-4BEA-9ED9-FFECA1E5E8DE}" type="pres">
      <dgm:prSet presAssocID="{19AC98C8-E20C-4A2D-B8FE-9267BEF620AD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6BF55FE-859E-4F5E-B329-4263479E1790}" type="pres">
      <dgm:prSet presAssocID="{02A8C0DB-ECE1-416D-B463-3E4851C310A5}" presName="spaceBetweenRectangles" presStyleCnt="0"/>
      <dgm:spPr/>
    </dgm:pt>
    <dgm:pt modelId="{824E8559-0C0E-41A3-8C61-F34B5ACE28A9}" type="pres">
      <dgm:prSet presAssocID="{F176F52D-4182-43CC-AFB5-90F28BC60FAB}" presName="parentLin" presStyleCnt="0"/>
      <dgm:spPr/>
    </dgm:pt>
    <dgm:pt modelId="{47D886C2-1859-4CB0-BDC9-20BC4E21696E}" type="pres">
      <dgm:prSet presAssocID="{F176F52D-4182-43CC-AFB5-90F28BC60FAB}" presName="parentLeftMargin" presStyleLbl="node1" presStyleIdx="0" presStyleCnt="4"/>
      <dgm:spPr/>
      <dgm:t>
        <a:bodyPr/>
        <a:lstStyle/>
        <a:p>
          <a:endParaRPr lang="it-IT"/>
        </a:p>
      </dgm:t>
    </dgm:pt>
    <dgm:pt modelId="{64297833-CBAF-4E76-B239-3F2E9DB2A19E}" type="pres">
      <dgm:prSet presAssocID="{F176F52D-4182-43CC-AFB5-90F28BC60FA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9123E99-6EB9-4D91-8838-60A10514227A}" type="pres">
      <dgm:prSet presAssocID="{F176F52D-4182-43CC-AFB5-90F28BC60FAB}" presName="negativeSpace" presStyleCnt="0"/>
      <dgm:spPr/>
    </dgm:pt>
    <dgm:pt modelId="{FDC174E5-1D06-46CB-B859-5D992483C58F}" type="pres">
      <dgm:prSet presAssocID="{F176F52D-4182-43CC-AFB5-90F28BC60FAB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427C8A1-5E67-47E5-B25E-639810F7E738}" type="pres">
      <dgm:prSet presAssocID="{5D02E821-C825-4AEB-9960-A0C90E58496A}" presName="spaceBetweenRectangles" presStyleCnt="0"/>
      <dgm:spPr/>
    </dgm:pt>
    <dgm:pt modelId="{0D074F63-7B12-4C01-9571-276E1DD3D6E0}" type="pres">
      <dgm:prSet presAssocID="{315A4297-7A62-4C3E-B4E0-6592693D50C4}" presName="parentLin" presStyleCnt="0"/>
      <dgm:spPr/>
    </dgm:pt>
    <dgm:pt modelId="{40A34FA8-6011-4291-853B-9B288B025DF2}" type="pres">
      <dgm:prSet presAssocID="{315A4297-7A62-4C3E-B4E0-6592693D50C4}" presName="parentLeftMargin" presStyleLbl="node1" presStyleIdx="1" presStyleCnt="4"/>
      <dgm:spPr/>
      <dgm:t>
        <a:bodyPr/>
        <a:lstStyle/>
        <a:p>
          <a:endParaRPr lang="it-IT"/>
        </a:p>
      </dgm:t>
    </dgm:pt>
    <dgm:pt modelId="{82255A33-AC47-43DD-9D2C-B6EDFBC7BF09}" type="pres">
      <dgm:prSet presAssocID="{315A4297-7A62-4C3E-B4E0-6592693D50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DD433D3-26DF-47BA-8E03-DE9E2CD794BC}" type="pres">
      <dgm:prSet presAssocID="{315A4297-7A62-4C3E-B4E0-6592693D50C4}" presName="negativeSpace" presStyleCnt="0"/>
      <dgm:spPr/>
    </dgm:pt>
    <dgm:pt modelId="{36F914D3-0B62-49AE-B4B0-A193700082AE}" type="pres">
      <dgm:prSet presAssocID="{315A4297-7A62-4C3E-B4E0-6592693D50C4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F056FC3-D8A9-4561-A27B-7214395AA02F}" type="pres">
      <dgm:prSet presAssocID="{C526A0C1-D313-404E-83C1-FD8354F4DA42}" presName="spaceBetweenRectangles" presStyleCnt="0"/>
      <dgm:spPr/>
    </dgm:pt>
    <dgm:pt modelId="{3D7A9A43-CEA9-4637-901C-BBF5382B607C}" type="pres">
      <dgm:prSet presAssocID="{CEAB804D-FEED-4FDB-BFA0-863C7D6FE5D3}" presName="parentLin" presStyleCnt="0"/>
      <dgm:spPr/>
    </dgm:pt>
    <dgm:pt modelId="{73629B6B-EF12-4867-AFDF-FEA0CF15E501}" type="pres">
      <dgm:prSet presAssocID="{CEAB804D-FEED-4FDB-BFA0-863C7D6FE5D3}" presName="parentLeftMargin" presStyleLbl="node1" presStyleIdx="2" presStyleCnt="4"/>
      <dgm:spPr/>
      <dgm:t>
        <a:bodyPr/>
        <a:lstStyle/>
        <a:p>
          <a:endParaRPr lang="it-IT"/>
        </a:p>
      </dgm:t>
    </dgm:pt>
    <dgm:pt modelId="{53DC0E99-49B3-4D69-9482-1E99B7366252}" type="pres">
      <dgm:prSet presAssocID="{CEAB804D-FEED-4FDB-BFA0-863C7D6FE5D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25C778B-F0D1-457B-98C6-81A0A529A31F}" type="pres">
      <dgm:prSet presAssocID="{CEAB804D-FEED-4FDB-BFA0-863C7D6FE5D3}" presName="negativeSpace" presStyleCnt="0"/>
      <dgm:spPr/>
    </dgm:pt>
    <dgm:pt modelId="{A8BCF112-26D9-4919-AA24-3F7A09FB95DD}" type="pres">
      <dgm:prSet presAssocID="{CEAB804D-FEED-4FDB-BFA0-863C7D6FE5D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E0446151-CAAD-4152-AD43-64CB3D4AD591}" srcId="{CEAB804D-FEED-4FDB-BFA0-863C7D6FE5D3}" destId="{3BCA64FA-A9FB-4AF3-8AA2-B0FCB1BD725E}" srcOrd="0" destOrd="0" parTransId="{EA563CB9-52A1-4369-BA14-1C1C16D4794F}" sibTransId="{E4700543-C6F8-471C-A6CD-99402B874AE2}"/>
    <dgm:cxn modelId="{FC0B6D80-151D-434B-A223-44D11570D2DD}" type="presOf" srcId="{3BCA64FA-A9FB-4AF3-8AA2-B0FCB1BD725E}" destId="{A8BCF112-26D9-4919-AA24-3F7A09FB95DD}" srcOrd="0" destOrd="0" presId="urn:microsoft.com/office/officeart/2005/8/layout/list1"/>
    <dgm:cxn modelId="{F129C02C-C2D8-4D2F-AE1F-1F25CC7E7C19}" srcId="{8285C92B-6607-46F4-85D1-86336CF143D8}" destId="{19AC98C8-E20C-4A2D-B8FE-9267BEF620AD}" srcOrd="0" destOrd="0" parTransId="{A3101A87-AC2B-40BB-8779-A52FDBA33B47}" sibTransId="{02A8C0DB-ECE1-416D-B463-3E4851C310A5}"/>
    <dgm:cxn modelId="{A96E78A9-6CE6-4C5E-B321-E5DF2BB5DCD3}" type="presOf" srcId="{F176F52D-4182-43CC-AFB5-90F28BC60FAB}" destId="{64297833-CBAF-4E76-B239-3F2E9DB2A19E}" srcOrd="1" destOrd="0" presId="urn:microsoft.com/office/officeart/2005/8/layout/list1"/>
    <dgm:cxn modelId="{07E7CDEE-5D6B-42A4-BF5E-790D95D82931}" type="presOf" srcId="{315A4297-7A62-4C3E-B4E0-6592693D50C4}" destId="{82255A33-AC47-43DD-9D2C-B6EDFBC7BF09}" srcOrd="1" destOrd="0" presId="urn:microsoft.com/office/officeart/2005/8/layout/list1"/>
    <dgm:cxn modelId="{7175C211-1169-4FBC-BE66-E9F8B54AD09F}" type="presOf" srcId="{315A4297-7A62-4C3E-B4E0-6592693D50C4}" destId="{40A34FA8-6011-4291-853B-9B288B025DF2}" srcOrd="0" destOrd="0" presId="urn:microsoft.com/office/officeart/2005/8/layout/list1"/>
    <dgm:cxn modelId="{5FAB3C27-FC51-443E-900F-F494D8B4BFE8}" type="presOf" srcId="{F176F52D-4182-43CC-AFB5-90F28BC60FAB}" destId="{47D886C2-1859-4CB0-BDC9-20BC4E21696E}" srcOrd="0" destOrd="0" presId="urn:microsoft.com/office/officeart/2005/8/layout/list1"/>
    <dgm:cxn modelId="{1F296559-45D6-47C8-A30A-381E593B51A3}" srcId="{8285C92B-6607-46F4-85D1-86336CF143D8}" destId="{315A4297-7A62-4C3E-B4E0-6592693D50C4}" srcOrd="2" destOrd="0" parTransId="{11C62F46-18EA-4FB1-B21F-4EB76BFDC4D7}" sibTransId="{C526A0C1-D313-404E-83C1-FD8354F4DA42}"/>
    <dgm:cxn modelId="{3A60DC6C-45B8-45A8-A495-37CC5EF311BC}" type="presOf" srcId="{CEAB804D-FEED-4FDB-BFA0-863C7D6FE5D3}" destId="{73629B6B-EF12-4867-AFDF-FEA0CF15E501}" srcOrd="0" destOrd="0" presId="urn:microsoft.com/office/officeart/2005/8/layout/list1"/>
    <dgm:cxn modelId="{576BA796-F779-44DF-805A-0F6B3E9A7139}" srcId="{19AC98C8-E20C-4A2D-B8FE-9267BEF620AD}" destId="{1F3E8A93-8759-450A-B5BE-0099C6F0B23C}" srcOrd="0" destOrd="0" parTransId="{D1878A83-4EFC-4AC3-BA64-BDAD1C562F3F}" sibTransId="{0A4FCC70-C4F9-4228-B909-1EE8F3CB8DD5}"/>
    <dgm:cxn modelId="{E6AC7B2D-2D73-478C-8EEA-552586FB2553}" srcId="{F176F52D-4182-43CC-AFB5-90F28BC60FAB}" destId="{A520C199-6D13-4206-B78C-2C1609588E17}" srcOrd="0" destOrd="0" parTransId="{F415237F-3F03-4396-B8EA-78793DFCF764}" sibTransId="{3CE001F2-70A2-4124-989F-00867B708E7D}"/>
    <dgm:cxn modelId="{39E7B0AA-3E37-4C6C-9C37-9F2E81F8088E}" type="presOf" srcId="{8285C92B-6607-46F4-85D1-86336CF143D8}" destId="{3D0554D0-6AF2-4BF8-B449-B5DC544D1916}" srcOrd="0" destOrd="0" presId="urn:microsoft.com/office/officeart/2005/8/layout/list1"/>
    <dgm:cxn modelId="{E8E4790E-45DD-4C99-BA92-645276E0AA9C}" srcId="{8285C92B-6607-46F4-85D1-86336CF143D8}" destId="{F176F52D-4182-43CC-AFB5-90F28BC60FAB}" srcOrd="1" destOrd="0" parTransId="{D8DFD72E-5EF2-4192-9509-D72B6E0A50BB}" sibTransId="{5D02E821-C825-4AEB-9960-A0C90E58496A}"/>
    <dgm:cxn modelId="{222F0A5D-04EF-4C7E-B2F0-A85C522D1089}" type="presOf" srcId="{1F3E8A93-8759-450A-B5BE-0099C6F0B23C}" destId="{2F166CE5-B55C-4BEA-9ED9-FFECA1E5E8DE}" srcOrd="0" destOrd="0" presId="urn:microsoft.com/office/officeart/2005/8/layout/list1"/>
    <dgm:cxn modelId="{B1B7082D-CC12-45F7-8B7B-02D200117330}" srcId="{8285C92B-6607-46F4-85D1-86336CF143D8}" destId="{CEAB804D-FEED-4FDB-BFA0-863C7D6FE5D3}" srcOrd="3" destOrd="0" parTransId="{EE8E1723-40D5-48DC-9BB1-255CF2B560B4}" sibTransId="{7211D1B9-F3D0-41A3-A34A-CA854BC1FAFD}"/>
    <dgm:cxn modelId="{C023C718-2F44-45C6-907E-B742EEE23DB2}" type="presOf" srcId="{19AC98C8-E20C-4A2D-B8FE-9267BEF620AD}" destId="{4E8E9293-4AF0-4B52-A5E0-895AD6DC2205}" srcOrd="0" destOrd="0" presId="urn:microsoft.com/office/officeart/2005/8/layout/list1"/>
    <dgm:cxn modelId="{C30BF89C-38CF-4760-9C9F-22496312A9D2}" type="presOf" srcId="{19AC98C8-E20C-4A2D-B8FE-9267BEF620AD}" destId="{5D07A38A-1675-48E2-A7E9-AF4F07801AEA}" srcOrd="1" destOrd="0" presId="urn:microsoft.com/office/officeart/2005/8/layout/list1"/>
    <dgm:cxn modelId="{92B26A92-E084-45BB-AE75-4FC7A2165EC7}" type="presOf" srcId="{5FBFF49B-6636-4C66-8DD4-14465345818C}" destId="{36F914D3-0B62-49AE-B4B0-A193700082AE}" srcOrd="0" destOrd="0" presId="urn:microsoft.com/office/officeart/2005/8/layout/list1"/>
    <dgm:cxn modelId="{BE2A1059-D5F6-45BD-BA70-0044BA6813BD}" srcId="{315A4297-7A62-4C3E-B4E0-6592693D50C4}" destId="{5FBFF49B-6636-4C66-8DD4-14465345818C}" srcOrd="0" destOrd="0" parTransId="{D4CB0568-CF75-416C-8BDA-79EF482E63A5}" sibTransId="{65DA137F-4E8F-4CA2-9F48-B5C99A8BFBE9}"/>
    <dgm:cxn modelId="{DC8F13C0-E00F-41A5-9A3C-C570FF3593B3}" type="presOf" srcId="{CEAB804D-FEED-4FDB-BFA0-863C7D6FE5D3}" destId="{53DC0E99-49B3-4D69-9482-1E99B7366252}" srcOrd="1" destOrd="0" presId="urn:microsoft.com/office/officeart/2005/8/layout/list1"/>
    <dgm:cxn modelId="{39422282-C461-4E60-BC0F-49E2A7B4B6D3}" type="presOf" srcId="{A520C199-6D13-4206-B78C-2C1609588E17}" destId="{FDC174E5-1D06-46CB-B859-5D992483C58F}" srcOrd="0" destOrd="0" presId="urn:microsoft.com/office/officeart/2005/8/layout/list1"/>
    <dgm:cxn modelId="{21C2F27E-E106-4076-A8C7-42502F7B1B83}" type="presParOf" srcId="{3D0554D0-6AF2-4BF8-B449-B5DC544D1916}" destId="{B6DBFF43-85BD-459B-AE7B-8ACE8A391AD1}" srcOrd="0" destOrd="0" presId="urn:microsoft.com/office/officeart/2005/8/layout/list1"/>
    <dgm:cxn modelId="{297A91A8-AEEE-4F17-8D92-3515A6BFCFB6}" type="presParOf" srcId="{B6DBFF43-85BD-459B-AE7B-8ACE8A391AD1}" destId="{4E8E9293-4AF0-4B52-A5E0-895AD6DC2205}" srcOrd="0" destOrd="0" presId="urn:microsoft.com/office/officeart/2005/8/layout/list1"/>
    <dgm:cxn modelId="{7E6D2569-54FE-4DCC-A9EB-6DDBE5832ACA}" type="presParOf" srcId="{B6DBFF43-85BD-459B-AE7B-8ACE8A391AD1}" destId="{5D07A38A-1675-48E2-A7E9-AF4F07801AEA}" srcOrd="1" destOrd="0" presId="urn:microsoft.com/office/officeart/2005/8/layout/list1"/>
    <dgm:cxn modelId="{BDEC5656-EA35-4C0E-8633-8B55059E31B2}" type="presParOf" srcId="{3D0554D0-6AF2-4BF8-B449-B5DC544D1916}" destId="{2EEB4CD6-A791-45EC-B518-0DB6EE335175}" srcOrd="1" destOrd="0" presId="urn:microsoft.com/office/officeart/2005/8/layout/list1"/>
    <dgm:cxn modelId="{E783AB0F-248F-494D-BE34-CE6051F6B210}" type="presParOf" srcId="{3D0554D0-6AF2-4BF8-B449-B5DC544D1916}" destId="{2F166CE5-B55C-4BEA-9ED9-FFECA1E5E8DE}" srcOrd="2" destOrd="0" presId="urn:microsoft.com/office/officeart/2005/8/layout/list1"/>
    <dgm:cxn modelId="{E91C3A51-7488-408D-A1A5-D186ECFC21C2}" type="presParOf" srcId="{3D0554D0-6AF2-4BF8-B449-B5DC544D1916}" destId="{66BF55FE-859E-4F5E-B329-4263479E1790}" srcOrd="3" destOrd="0" presId="urn:microsoft.com/office/officeart/2005/8/layout/list1"/>
    <dgm:cxn modelId="{73A41D45-F904-40D7-9163-7F9304FB2499}" type="presParOf" srcId="{3D0554D0-6AF2-4BF8-B449-B5DC544D1916}" destId="{824E8559-0C0E-41A3-8C61-F34B5ACE28A9}" srcOrd="4" destOrd="0" presId="urn:microsoft.com/office/officeart/2005/8/layout/list1"/>
    <dgm:cxn modelId="{04BA07B5-5CA5-4C83-802C-A2AE8017C16F}" type="presParOf" srcId="{824E8559-0C0E-41A3-8C61-F34B5ACE28A9}" destId="{47D886C2-1859-4CB0-BDC9-20BC4E21696E}" srcOrd="0" destOrd="0" presId="urn:microsoft.com/office/officeart/2005/8/layout/list1"/>
    <dgm:cxn modelId="{D455213C-1927-435D-8CF0-4A8DC517CC7C}" type="presParOf" srcId="{824E8559-0C0E-41A3-8C61-F34B5ACE28A9}" destId="{64297833-CBAF-4E76-B239-3F2E9DB2A19E}" srcOrd="1" destOrd="0" presId="urn:microsoft.com/office/officeart/2005/8/layout/list1"/>
    <dgm:cxn modelId="{C983323A-1A92-4FF5-A637-2C69583FDEFC}" type="presParOf" srcId="{3D0554D0-6AF2-4BF8-B449-B5DC544D1916}" destId="{E9123E99-6EB9-4D91-8838-60A10514227A}" srcOrd="5" destOrd="0" presId="urn:microsoft.com/office/officeart/2005/8/layout/list1"/>
    <dgm:cxn modelId="{463CEAAC-E8AF-4119-82C3-F4AA461E4708}" type="presParOf" srcId="{3D0554D0-6AF2-4BF8-B449-B5DC544D1916}" destId="{FDC174E5-1D06-46CB-B859-5D992483C58F}" srcOrd="6" destOrd="0" presId="urn:microsoft.com/office/officeart/2005/8/layout/list1"/>
    <dgm:cxn modelId="{EB770988-28D0-4FFC-978C-BF7802A08195}" type="presParOf" srcId="{3D0554D0-6AF2-4BF8-B449-B5DC544D1916}" destId="{8427C8A1-5E67-47E5-B25E-639810F7E738}" srcOrd="7" destOrd="0" presId="urn:microsoft.com/office/officeart/2005/8/layout/list1"/>
    <dgm:cxn modelId="{22166DC9-C423-4879-93E9-B26C7C76F783}" type="presParOf" srcId="{3D0554D0-6AF2-4BF8-B449-B5DC544D1916}" destId="{0D074F63-7B12-4C01-9571-276E1DD3D6E0}" srcOrd="8" destOrd="0" presId="urn:microsoft.com/office/officeart/2005/8/layout/list1"/>
    <dgm:cxn modelId="{C166C27C-3755-450A-BC6A-95ED0815A245}" type="presParOf" srcId="{0D074F63-7B12-4C01-9571-276E1DD3D6E0}" destId="{40A34FA8-6011-4291-853B-9B288B025DF2}" srcOrd="0" destOrd="0" presId="urn:microsoft.com/office/officeart/2005/8/layout/list1"/>
    <dgm:cxn modelId="{3084C02E-7ABE-446F-BDA4-87CC9E047AF7}" type="presParOf" srcId="{0D074F63-7B12-4C01-9571-276E1DD3D6E0}" destId="{82255A33-AC47-43DD-9D2C-B6EDFBC7BF09}" srcOrd="1" destOrd="0" presId="urn:microsoft.com/office/officeart/2005/8/layout/list1"/>
    <dgm:cxn modelId="{D1A0C6CD-8730-4DE1-B05B-52480AEA2006}" type="presParOf" srcId="{3D0554D0-6AF2-4BF8-B449-B5DC544D1916}" destId="{1DD433D3-26DF-47BA-8E03-DE9E2CD794BC}" srcOrd="9" destOrd="0" presId="urn:microsoft.com/office/officeart/2005/8/layout/list1"/>
    <dgm:cxn modelId="{A27AE2F2-E1D4-42DB-A631-45ED8B6A8E21}" type="presParOf" srcId="{3D0554D0-6AF2-4BF8-B449-B5DC544D1916}" destId="{36F914D3-0B62-49AE-B4B0-A193700082AE}" srcOrd="10" destOrd="0" presId="urn:microsoft.com/office/officeart/2005/8/layout/list1"/>
    <dgm:cxn modelId="{885FBCF5-A926-48EE-860E-720D792E10F0}" type="presParOf" srcId="{3D0554D0-6AF2-4BF8-B449-B5DC544D1916}" destId="{2F056FC3-D8A9-4561-A27B-7214395AA02F}" srcOrd="11" destOrd="0" presId="urn:microsoft.com/office/officeart/2005/8/layout/list1"/>
    <dgm:cxn modelId="{2693083F-FEE1-4309-8E86-727FE73D35C5}" type="presParOf" srcId="{3D0554D0-6AF2-4BF8-B449-B5DC544D1916}" destId="{3D7A9A43-CEA9-4637-901C-BBF5382B607C}" srcOrd="12" destOrd="0" presId="urn:microsoft.com/office/officeart/2005/8/layout/list1"/>
    <dgm:cxn modelId="{90ECE6F7-347F-4DF0-B0EA-27702DBBED0F}" type="presParOf" srcId="{3D7A9A43-CEA9-4637-901C-BBF5382B607C}" destId="{73629B6B-EF12-4867-AFDF-FEA0CF15E501}" srcOrd="0" destOrd="0" presId="urn:microsoft.com/office/officeart/2005/8/layout/list1"/>
    <dgm:cxn modelId="{2E48F6DC-059E-4BC2-A611-1F139B84EDD1}" type="presParOf" srcId="{3D7A9A43-CEA9-4637-901C-BBF5382B607C}" destId="{53DC0E99-49B3-4D69-9482-1E99B7366252}" srcOrd="1" destOrd="0" presId="urn:microsoft.com/office/officeart/2005/8/layout/list1"/>
    <dgm:cxn modelId="{72CAEBC4-3CD9-43B8-9207-5FD10965A68A}" type="presParOf" srcId="{3D0554D0-6AF2-4BF8-B449-B5DC544D1916}" destId="{425C778B-F0D1-457B-98C6-81A0A529A31F}" srcOrd="13" destOrd="0" presId="urn:microsoft.com/office/officeart/2005/8/layout/list1"/>
    <dgm:cxn modelId="{66C3DF97-1B88-4913-88B7-62808FEFDD88}" type="presParOf" srcId="{3D0554D0-6AF2-4BF8-B449-B5DC544D1916}" destId="{A8BCF112-26D9-4919-AA24-3F7A09FB95D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166CE5-B55C-4BEA-9ED9-FFECA1E5E8DE}">
      <dsp:nvSpPr>
        <dsp:cNvPr id="0" name=""/>
        <dsp:cNvSpPr/>
      </dsp:nvSpPr>
      <dsp:spPr>
        <a:xfrm>
          <a:off x="0" y="26341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263411"/>
        <a:ext cx="6711950" cy="722925"/>
      </dsp:txXfrm>
    </dsp:sp>
    <dsp:sp modelId="{5D07A38A-1675-48E2-A7E9-AF4F07801AEA}">
      <dsp:nvSpPr>
        <dsp:cNvPr id="0" name=""/>
        <dsp:cNvSpPr/>
      </dsp:nvSpPr>
      <dsp:spPr>
        <a:xfrm>
          <a:off x="335597" y="12491"/>
          <a:ext cx="469836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Antoni De Piano</a:t>
          </a:r>
          <a:endParaRPr lang="it-IT" sz="1700" kern="1200" dirty="0"/>
        </a:p>
      </dsp:txBody>
      <dsp:txXfrm>
        <a:off x="360095" y="36989"/>
        <a:ext cx="4649369" cy="452844"/>
      </dsp:txXfrm>
    </dsp:sp>
    <dsp:sp modelId="{FDC174E5-1D06-46CB-B859-5D992483C58F}">
      <dsp:nvSpPr>
        <dsp:cNvPr id="0" name=""/>
        <dsp:cNvSpPr/>
      </dsp:nvSpPr>
      <dsp:spPr>
        <a:xfrm>
          <a:off x="0" y="132905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1329056"/>
        <a:ext cx="6711950" cy="722925"/>
      </dsp:txXfrm>
    </dsp:sp>
    <dsp:sp modelId="{64297833-CBAF-4E76-B239-3F2E9DB2A19E}">
      <dsp:nvSpPr>
        <dsp:cNvPr id="0" name=""/>
        <dsp:cNvSpPr/>
      </dsp:nvSpPr>
      <dsp:spPr>
        <a:xfrm>
          <a:off x="335597" y="1078136"/>
          <a:ext cx="4698365" cy="501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Giuseppe Sabato</a:t>
          </a:r>
          <a:endParaRPr lang="it-IT" sz="1700" kern="1200" dirty="0"/>
        </a:p>
      </dsp:txBody>
      <dsp:txXfrm>
        <a:off x="360095" y="1102634"/>
        <a:ext cx="4649369" cy="452844"/>
      </dsp:txXfrm>
    </dsp:sp>
    <dsp:sp modelId="{36F914D3-0B62-49AE-B4B0-A193700082AE}">
      <dsp:nvSpPr>
        <dsp:cNvPr id="0" name=""/>
        <dsp:cNvSpPr/>
      </dsp:nvSpPr>
      <dsp:spPr>
        <a:xfrm>
          <a:off x="0" y="2394701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2394701"/>
        <a:ext cx="6711950" cy="722925"/>
      </dsp:txXfrm>
    </dsp:sp>
    <dsp:sp modelId="{82255A33-AC47-43DD-9D2C-B6EDFBC7BF09}">
      <dsp:nvSpPr>
        <dsp:cNvPr id="0" name=""/>
        <dsp:cNvSpPr/>
      </dsp:nvSpPr>
      <dsp:spPr>
        <a:xfrm>
          <a:off x="335597" y="2143781"/>
          <a:ext cx="4698365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Simone Romano</a:t>
          </a:r>
          <a:endParaRPr lang="it-IT" sz="1700" kern="1200" dirty="0"/>
        </a:p>
      </dsp:txBody>
      <dsp:txXfrm>
        <a:off x="360095" y="2168279"/>
        <a:ext cx="4649369" cy="452844"/>
      </dsp:txXfrm>
    </dsp:sp>
    <dsp:sp modelId="{A8BCF112-26D9-4919-AA24-3F7A09FB95DD}">
      <dsp:nvSpPr>
        <dsp:cNvPr id="0" name=""/>
        <dsp:cNvSpPr/>
      </dsp:nvSpPr>
      <dsp:spPr>
        <a:xfrm>
          <a:off x="0" y="3460346"/>
          <a:ext cx="671195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0922" tIns="354076" rIns="52092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700" kern="1200" dirty="0" smtClean="0"/>
            <a:t>Ottimo</a:t>
          </a:r>
          <a:endParaRPr lang="it-IT" sz="1700" kern="1200" dirty="0"/>
        </a:p>
      </dsp:txBody>
      <dsp:txXfrm>
        <a:off x="0" y="3460346"/>
        <a:ext cx="6711950" cy="722925"/>
      </dsp:txXfrm>
    </dsp:sp>
    <dsp:sp modelId="{53DC0E99-49B3-4D69-9482-1E99B7366252}">
      <dsp:nvSpPr>
        <dsp:cNvPr id="0" name=""/>
        <dsp:cNvSpPr/>
      </dsp:nvSpPr>
      <dsp:spPr>
        <a:xfrm>
          <a:off x="335597" y="3209425"/>
          <a:ext cx="4698365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587" tIns="0" rIns="17758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700" kern="1200" dirty="0" smtClean="0"/>
            <a:t>Michele Roviello</a:t>
          </a:r>
          <a:endParaRPr lang="it-IT" sz="1700" kern="1200" dirty="0"/>
        </a:p>
      </dsp:txBody>
      <dsp:txXfrm>
        <a:off x="360095" y="3233923"/>
        <a:ext cx="464936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1BAA7-254F-40CB-8D7D-0871B0484B44}" type="datetimeFigureOut">
              <a:rPr lang="it-IT" smtClean="0"/>
              <a:t>21/01/2014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E0195-A608-4462-A7D5-0FF2F23334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58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F1090C-D5AC-41FB-9C68-E74ACA81CB04}" type="slidenum">
              <a:rPr lang="it-IT"/>
              <a:pPr/>
              <a:t>43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21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3F364D-66BA-4937-80A5-B37F39CB2E1D}" type="slidenum">
              <a:rPr lang="it-IT"/>
              <a:pPr/>
              <a:t>53</a:t>
            </a:fld>
            <a:endParaRPr lang="it-IT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77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B1B15-D844-4B9E-97DD-1EB1F78CCD89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613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E1BAF-5672-4B50-ADF5-530CDA1FE203}" type="slidenum">
              <a:rPr lang="it-IT"/>
              <a:pPr/>
              <a:t>44</a:t>
            </a:fld>
            <a:endParaRPr lang="it-IT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09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2989A-EB08-4049-9B42-D80EEB83A7A9}" type="slidenum">
              <a:rPr lang="it-IT"/>
              <a:pPr/>
              <a:t>45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95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15BBD9-762C-4E5C-B8E6-32BD732C5FE3}" type="slidenum">
              <a:rPr lang="it-IT"/>
              <a:pPr/>
              <a:t>47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85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9E9AB-0CD5-41CC-AB1A-9C0FFEA1EA46}" type="slidenum">
              <a:rPr lang="it-IT"/>
              <a:pPr/>
              <a:t>48</a:t>
            </a:fld>
            <a:endParaRPr lang="it-IT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10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18A29-BDC6-44B1-91E2-284B79E002FD}" type="slidenum">
              <a:rPr lang="it-IT"/>
              <a:pPr/>
              <a:t>49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23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32B0B5-58CE-497B-AFB6-42431ED8DC98}" type="slidenum">
              <a:rPr lang="it-IT"/>
              <a:pPr/>
              <a:t>50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62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5D9828-C46E-41FC-8E71-1EF9A6BFE975}" type="slidenum">
              <a:rPr lang="it-IT"/>
              <a:pPr/>
              <a:t>51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88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68FBCF-D6E6-4150-BF08-B0D41B6324EB}" type="slidenum">
              <a:rPr lang="it-IT"/>
              <a:pPr/>
              <a:t>52</a:t>
            </a:fld>
            <a:endParaRPr lang="it-IT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3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9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7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559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51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4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8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8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0960" cy="11377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152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fld id="{4EE5E486-F8B5-41E6-8C3C-6957EC25090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64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3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1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5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1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5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58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hart" Target="../charts/chart5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chart" Target="../charts/char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chart" Target="../charts/chart8.xml"/><Relationship Id="rId7" Type="http://schemas.openxmlformats.org/officeDocument/2006/relationships/image" Target="../media/image5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50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dirty="0" smtClean="0"/>
              <a:t>Progetto</a:t>
            </a:r>
            <a:br>
              <a:rPr lang="it-IT" dirty="0" smtClean="0"/>
            </a:b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 smtClean="0"/>
              <a:t>Valutazione e visualizzazione Settore Ricerca Università degli studi di Salerno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54" y="3639671"/>
            <a:ext cx="5809893" cy="9259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59" y="195868"/>
            <a:ext cx="1796691" cy="1796691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526250" y="586383"/>
            <a:ext cx="5541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Università degli Studi di Salerno</a:t>
            </a:r>
          </a:p>
          <a:p>
            <a:r>
              <a:rPr lang="it-IT" dirty="0" smtClean="0"/>
              <a:t>Corso di laurea in Informatica</a:t>
            </a:r>
          </a:p>
          <a:p>
            <a:r>
              <a:rPr lang="it-IT" dirty="0" smtClean="0"/>
              <a:t>Ingegneria del Software </a:t>
            </a:r>
            <a:r>
              <a:rPr lang="it-IT" dirty="0" err="1" smtClean="0"/>
              <a:t>a.a</a:t>
            </a:r>
            <a:r>
              <a:rPr lang="it-IT" dirty="0" smtClean="0"/>
              <a:t>. 2013/2014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24218" y="6239828"/>
            <a:ext cx="248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21/01/2014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7487411" y="6239828"/>
            <a:ext cx="1399916" cy="37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 smtClean="0"/>
              <a:t>Team 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8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System Design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Architettura, Design Goal e Database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26" y="665047"/>
            <a:ext cx="3124200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33800"/>
            <a:ext cx="6711654" cy="4195481"/>
          </a:xfrm>
        </p:spPr>
        <p:txBody>
          <a:bodyPr/>
          <a:lstStyle/>
          <a:p>
            <a:r>
              <a:rPr lang="it-IT" sz="1800" dirty="0" smtClean="0"/>
              <a:t>Struttura </a:t>
            </a:r>
            <a:r>
              <a:rPr lang="it-IT" sz="1800" dirty="0"/>
              <a:t>grafica semplice e compatta, con </a:t>
            </a:r>
            <a:r>
              <a:rPr lang="it-IT" sz="1800" dirty="0" smtClean="0"/>
              <a:t>bottoni, sezioni </a:t>
            </a:r>
            <a:r>
              <a:rPr lang="it-IT" sz="1800" dirty="0"/>
              <a:t>e un manuale utente che spiega il significato di ogni operazione</a:t>
            </a:r>
          </a:p>
          <a:p>
            <a:r>
              <a:rPr lang="it-IT" sz="1800" dirty="0"/>
              <a:t>L’utilizzo del sistema sarà guidato dall’interfaccia </a:t>
            </a:r>
            <a:r>
              <a:rPr lang="it-IT" sz="1800" dirty="0" smtClean="0"/>
              <a:t>semplice</a:t>
            </a:r>
          </a:p>
          <a:p>
            <a:endParaRPr lang="it-IT" sz="1800" dirty="0"/>
          </a:p>
          <a:p>
            <a:r>
              <a:rPr lang="it-IT" u="sng" dirty="0"/>
              <a:t>DEPENDABILITY CRITERIA </a:t>
            </a:r>
            <a:endParaRPr lang="it-IT" u="sng" dirty="0" smtClean="0"/>
          </a:p>
          <a:p>
            <a:r>
              <a:rPr lang="it-IT" sz="1800" dirty="0"/>
              <a:t>Affidabilità: garantire il corretto svolgimento delle funzionalità</a:t>
            </a:r>
          </a:p>
          <a:p>
            <a:r>
              <a:rPr lang="it-IT" sz="1800" dirty="0"/>
              <a:t>Sicurezza: sistema di autenticazione</a:t>
            </a:r>
          </a:p>
        </p:txBody>
      </p:sp>
    </p:spTree>
    <p:extLst>
      <p:ext uri="{BB962C8B-B14F-4D97-AF65-F5344CB8AC3E}">
        <p14:creationId xmlns:p14="http://schemas.microsoft.com/office/powerpoint/2010/main" val="15854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81425"/>
            <a:ext cx="6711654" cy="4195481"/>
          </a:xfrm>
        </p:spPr>
        <p:txBody>
          <a:bodyPr>
            <a:normAutofit/>
          </a:bodyPr>
          <a:lstStyle/>
          <a:p>
            <a:r>
              <a:rPr lang="it-IT" u="sng" dirty="0"/>
              <a:t>PERFORMANCE CRITERIA </a:t>
            </a:r>
            <a:endParaRPr lang="it-IT" u="sng" dirty="0" smtClean="0"/>
          </a:p>
          <a:p>
            <a:r>
              <a:rPr lang="it-IT" sz="1800" dirty="0"/>
              <a:t>Tempi di risposta: messaggi di errori visualizzati immediatamente, una richiesta di un utente viene essere soddisfatta entro 5 secondi</a:t>
            </a:r>
          </a:p>
          <a:p>
            <a:r>
              <a:rPr lang="it-IT" sz="1800" dirty="0"/>
              <a:t>Memoria: database relazionale</a:t>
            </a:r>
          </a:p>
          <a:p>
            <a:endParaRPr lang="it-IT" sz="1800" dirty="0"/>
          </a:p>
          <a:p>
            <a:r>
              <a:rPr lang="it-IT" u="sng" dirty="0"/>
              <a:t>MAINTENANCE </a:t>
            </a:r>
            <a:r>
              <a:rPr lang="it-IT" u="sng" dirty="0" smtClean="0"/>
              <a:t>CRITERIA </a:t>
            </a:r>
          </a:p>
          <a:p>
            <a:r>
              <a:rPr lang="it-IT" sz="1800" dirty="0"/>
              <a:t>Estensibilità: aggiungere nuove funzionalità è semplice e non intacca le altre</a:t>
            </a:r>
          </a:p>
          <a:p>
            <a:r>
              <a:rPr lang="it-IT" sz="1800" dirty="0"/>
              <a:t>Modificabilità</a:t>
            </a:r>
          </a:p>
          <a:p>
            <a:r>
              <a:rPr lang="it-IT" sz="1800" dirty="0"/>
              <a:t>Tracciabilità dei requisiti</a:t>
            </a:r>
          </a:p>
        </p:txBody>
      </p:sp>
    </p:spTree>
    <p:extLst>
      <p:ext uri="{BB962C8B-B14F-4D97-AF65-F5344CB8AC3E}">
        <p14:creationId xmlns:p14="http://schemas.microsoft.com/office/powerpoint/2010/main" val="7558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1490950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it-IT" u="sng" dirty="0"/>
              <a:t>CRITERI DI END USER </a:t>
            </a:r>
            <a:endParaRPr lang="it-IT" u="sng" dirty="0" smtClean="0"/>
          </a:p>
          <a:p>
            <a:r>
              <a:rPr lang="it-IT" dirty="0" smtClean="0"/>
              <a:t>Creazione manuale utente</a:t>
            </a:r>
          </a:p>
          <a:p>
            <a:r>
              <a:rPr lang="it-IT" dirty="0" smtClean="0"/>
              <a:t>Efficacia: circa 4 click per accedere a tutte le funzionalità per ogni tipo di utente</a:t>
            </a:r>
            <a:endParaRPr lang="it-IT" dirty="0"/>
          </a:p>
          <a:p>
            <a:endParaRPr lang="it-IT" dirty="0"/>
          </a:p>
          <a:p>
            <a:r>
              <a:rPr lang="it-IT" u="sng" dirty="0"/>
              <a:t>TRADE-OFFS </a:t>
            </a:r>
            <a:endParaRPr lang="it-IT" u="sng" dirty="0" smtClean="0"/>
          </a:p>
          <a:p>
            <a:r>
              <a:rPr lang="it-IT" dirty="0" smtClean="0"/>
              <a:t>Sicurezza VS Efficienza: controllo sessione e login (registrazione di account solo da parte dell’amministratore)</a:t>
            </a:r>
          </a:p>
          <a:p>
            <a:r>
              <a:rPr lang="it-IT" dirty="0" smtClean="0"/>
              <a:t>Tempo di rilascio VS Qualità: rilasciato entro la data stabilita, presenta alcuni bug ma non influiscono sul funzionamento del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88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9972" y="409877"/>
            <a:ext cx="7886700" cy="772904"/>
          </a:xfrm>
        </p:spPr>
        <p:txBody>
          <a:bodyPr/>
          <a:lstStyle/>
          <a:p>
            <a:r>
              <a:rPr lang="it-IT" dirty="0" smtClean="0"/>
              <a:t>Architettura di VViSeR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9972" y="1903998"/>
            <a:ext cx="5314950" cy="3585974"/>
          </a:xfrm>
        </p:spPr>
        <p:txBody>
          <a:bodyPr>
            <a:normAutofit lnSpcReduction="10000"/>
          </a:bodyPr>
          <a:lstStyle/>
          <a:p>
            <a:r>
              <a:rPr lang="it-IT" dirty="0" smtClean="0"/>
              <a:t>Client-Server in base ai requisiti funzionali (applicazione web)</a:t>
            </a:r>
          </a:p>
          <a:p>
            <a:endParaRPr lang="it-IT" dirty="0" smtClean="0"/>
          </a:p>
          <a:p>
            <a:r>
              <a:rPr lang="it-IT" dirty="0" smtClean="0"/>
              <a:t>Architettura C-S THREE TIER</a:t>
            </a:r>
          </a:p>
          <a:p>
            <a:pPr lvl="1"/>
            <a:r>
              <a:rPr lang="it-IT" dirty="0" smtClean="0"/>
              <a:t>Presentation: gestisce le interfacce grafiche lato client</a:t>
            </a:r>
          </a:p>
          <a:p>
            <a:pPr lvl="1"/>
            <a:r>
              <a:rPr lang="it-IT" dirty="0" smtClean="0"/>
              <a:t>Application: comprende le classi e i vari moduli che gestiscono le funzionalità del sistema</a:t>
            </a:r>
          </a:p>
          <a:p>
            <a:pPr lvl="1"/>
            <a:r>
              <a:rPr lang="it-IT" dirty="0" smtClean="0"/>
              <a:t>Storage: gestione dei dati (DBMS)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3997"/>
            <a:ext cx="2495238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84710" y="2014825"/>
            <a:ext cx="6711654" cy="4195481"/>
          </a:xfrm>
        </p:spPr>
        <p:txBody>
          <a:bodyPr/>
          <a:lstStyle/>
          <a:p>
            <a:r>
              <a:rPr lang="it-IT" dirty="0"/>
              <a:t>I sottosistemi individuati all’interno del sistema </a:t>
            </a:r>
            <a:r>
              <a:rPr lang="it-IT" dirty="0" err="1" smtClean="0"/>
              <a:t>VViSeR</a:t>
            </a:r>
            <a:r>
              <a:rPr lang="it-IT" dirty="0" smtClean="0"/>
              <a:t> </a:t>
            </a:r>
            <a:r>
              <a:rPr lang="it-IT" dirty="0"/>
              <a:t>rispecchiano in linea di massima le grandi aree di funzionalità offerte dal </a:t>
            </a:r>
            <a:r>
              <a:rPr lang="it-IT" dirty="0" smtClean="0"/>
              <a:t>sistema</a:t>
            </a:r>
          </a:p>
          <a:p>
            <a:endParaRPr lang="it-IT" dirty="0"/>
          </a:p>
          <a:p>
            <a:r>
              <a:rPr lang="it-IT" dirty="0" smtClean="0"/>
              <a:t>Sottosistema Gestione Sistema</a:t>
            </a:r>
          </a:p>
          <a:p>
            <a:r>
              <a:rPr lang="it-IT" dirty="0" smtClean="0"/>
              <a:t>Sottosistema Gestione Utenti</a:t>
            </a:r>
          </a:p>
          <a:p>
            <a:r>
              <a:rPr lang="it-IT" dirty="0" smtClean="0"/>
              <a:t>Sottosistema Gestione Prodotti di ricerca</a:t>
            </a:r>
          </a:p>
          <a:p>
            <a:r>
              <a:rPr lang="it-IT" dirty="0" smtClean="0"/>
              <a:t>Sottosistema Gestione Validazione</a:t>
            </a:r>
          </a:p>
          <a:p>
            <a:r>
              <a:rPr lang="it-IT" dirty="0" smtClean="0"/>
              <a:t>Sottosistema Gestione Sottomissione a valutazione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E’ stato ritenuto opportuno partizionare ulteriormente il sottosistema Gestione sistema, per rendere la progettazione più semplice e per aumentare il requisito di manutenibilità.</a:t>
            </a:r>
          </a:p>
          <a:p>
            <a:endParaRPr lang="it-IT" dirty="0" smtClean="0"/>
          </a:p>
          <a:p>
            <a:r>
              <a:rPr lang="it-IT" dirty="0" err="1" smtClean="0"/>
              <a:t>Sottogestione</a:t>
            </a:r>
            <a:r>
              <a:rPr lang="it-IT" dirty="0" smtClean="0"/>
              <a:t> Eventi di Valutazione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Invio Notifiche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Riviste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Tipologie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Dipartimenti</a:t>
            </a:r>
          </a:p>
        </p:txBody>
      </p:sp>
    </p:spTree>
    <p:extLst>
      <p:ext uri="{BB962C8B-B14F-4D97-AF65-F5344CB8AC3E}">
        <p14:creationId xmlns:p14="http://schemas.microsoft.com/office/powerpoint/2010/main" val="36334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6662" y="295276"/>
            <a:ext cx="7886700" cy="730919"/>
          </a:xfrm>
        </p:spPr>
        <p:txBody>
          <a:bodyPr>
            <a:noAutofit/>
          </a:bodyPr>
          <a:lstStyle/>
          <a:p>
            <a:r>
              <a:rPr lang="it-IT" dirty="0" smtClean="0"/>
              <a:t>Component </a:t>
            </a:r>
            <a:r>
              <a:rPr lang="it-IT" dirty="0" err="1" smtClean="0"/>
              <a:t>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28" y="1497932"/>
            <a:ext cx="6080769" cy="4399368"/>
          </a:xfrm>
        </p:spPr>
      </p:pic>
    </p:spTree>
    <p:extLst>
      <p:ext uri="{BB962C8B-B14F-4D97-AF65-F5344CB8AC3E}">
        <p14:creationId xmlns:p14="http://schemas.microsoft.com/office/powerpoint/2010/main" val="12470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34289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131094"/>
            <a:ext cx="7886700" cy="4358879"/>
          </a:xfrm>
        </p:spPr>
        <p:txBody>
          <a:bodyPr>
            <a:normAutofit/>
          </a:bodyPr>
          <a:lstStyle/>
          <a:p>
            <a:r>
              <a:rPr lang="it-IT" u="sng" dirty="0" smtClean="0"/>
              <a:t>Controllo </a:t>
            </a:r>
            <a:r>
              <a:rPr lang="it-IT" u="sng" dirty="0"/>
              <a:t>degli accessi</a:t>
            </a:r>
          </a:p>
          <a:p>
            <a:pPr lvl="1"/>
            <a:r>
              <a:rPr lang="it-IT" dirty="0"/>
              <a:t>P</a:t>
            </a:r>
            <a:r>
              <a:rPr lang="it-IT" dirty="0" smtClean="0"/>
              <a:t>er </a:t>
            </a:r>
            <a:r>
              <a:rPr lang="it-IT" dirty="0"/>
              <a:t>ogni utente registrato viene </a:t>
            </a:r>
            <a:r>
              <a:rPr lang="it-IT" dirty="0" smtClean="0"/>
              <a:t>specificato </a:t>
            </a:r>
            <a:r>
              <a:rPr lang="it-IT" dirty="0"/>
              <a:t>il profilo di appartenenza, a seconda del livello di appartenenza l’utente loggato può accedere a diverse funzionalità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6 livelli utente: amministratore del sistema, ricercatore, direttore di dipartimento, membro del comitato di area scientifica, membro del comitato di ateneo, utente non autenticato.</a:t>
            </a:r>
          </a:p>
          <a:p>
            <a:r>
              <a:rPr lang="it-IT" u="sng" dirty="0"/>
              <a:t>Gestione dei dati persistenti</a:t>
            </a:r>
          </a:p>
          <a:p>
            <a:pPr lvl="1"/>
            <a:r>
              <a:rPr lang="it-IT" dirty="0"/>
              <a:t>Vista la problematica degli accessi multipli è stato deciso di affidare la gestione dei dati persistenti ad un database relazionale </a:t>
            </a:r>
          </a:p>
        </p:txBody>
      </p:sp>
    </p:spTree>
    <p:extLst>
      <p:ext uri="{BB962C8B-B14F-4D97-AF65-F5344CB8AC3E}">
        <p14:creationId xmlns:p14="http://schemas.microsoft.com/office/powerpoint/2010/main" val="34695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Database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56573" y="1853248"/>
            <a:ext cx="6711654" cy="3823658"/>
          </a:xfrm>
        </p:spPr>
        <p:txBody>
          <a:bodyPr/>
          <a:lstStyle/>
          <a:p>
            <a:r>
              <a:rPr lang="it-IT" sz="2400" dirty="0" smtClean="0"/>
              <a:t>Costruzione del modello logico a partire dai class diagram creati in fase di analisi dei requisiti</a:t>
            </a:r>
          </a:p>
          <a:p>
            <a:r>
              <a:rPr lang="it-IT" sz="2400" dirty="0" smtClean="0"/>
              <a:t>Perfezionamento del modello in diverse fasi del progetto</a:t>
            </a:r>
          </a:p>
          <a:p>
            <a:r>
              <a:rPr lang="it-IT" sz="2400" dirty="0" smtClean="0"/>
              <a:t>DBMS scelto </a:t>
            </a:r>
            <a:r>
              <a:rPr lang="it-IT" sz="2400" dirty="0" err="1" smtClean="0"/>
              <a:t>MySQL</a:t>
            </a:r>
            <a:r>
              <a:rPr lang="it-IT" sz="2400" dirty="0" smtClean="0"/>
              <a:t>: open source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9908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all" dirty="0"/>
              <a:t>Sistema </a:t>
            </a:r>
            <a:r>
              <a:rPr lang="it-IT" cap="all" dirty="0" smtClean="0"/>
              <a:t>Proposto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84710" y="1642652"/>
            <a:ext cx="8229600" cy="492941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sz="2000" dirty="0" smtClean="0"/>
              <a:t>	L'obiettivo principale del progetto è quello di migliorare l'esperienza dell'utente nella catalogazione in modo sistematico e standardizzato dei propri prodotti di ricerca.</a:t>
            </a:r>
          </a:p>
          <a:p>
            <a:pPr>
              <a:buNone/>
            </a:pPr>
            <a:r>
              <a:rPr lang="it-IT" sz="2000" dirty="0" smtClean="0"/>
              <a:t>	Il sistema dovrà gestire prodotti ricerca utenti e facilitare il compito dei vari utenti nella sottomissione a valutazione dei prodotti di ricerca</a:t>
            </a:r>
          </a:p>
          <a:p>
            <a:endParaRPr lang="it-IT" sz="2000" b="1" dirty="0" smtClean="0"/>
          </a:p>
          <a:p>
            <a:r>
              <a:rPr lang="it-IT" sz="2000" b="1" dirty="0" smtClean="0"/>
              <a:t>GESTIONE SISTEMA</a:t>
            </a:r>
            <a:r>
              <a:rPr lang="it-IT" dirty="0"/>
              <a:t> </a:t>
            </a:r>
            <a:r>
              <a:rPr lang="it-IT" dirty="0" smtClean="0"/>
              <a:t>funzionalità di configurazione de</a:t>
            </a:r>
            <a:r>
              <a:rPr lang="it-IT" sz="2000" dirty="0" smtClean="0"/>
              <a:t>l sistema</a:t>
            </a:r>
          </a:p>
          <a:p>
            <a:r>
              <a:rPr lang="it-IT" sz="2000" b="1" dirty="0"/>
              <a:t>GESTIONE </a:t>
            </a:r>
            <a:r>
              <a:rPr lang="it-IT" sz="2000" b="1" dirty="0" smtClean="0"/>
              <a:t>UTENTI</a:t>
            </a:r>
          </a:p>
          <a:p>
            <a:r>
              <a:rPr lang="it-IT" sz="2000" b="1" dirty="0" smtClean="0"/>
              <a:t>GESTIONE </a:t>
            </a:r>
            <a:r>
              <a:rPr lang="it-IT" sz="2000" b="1" dirty="0"/>
              <a:t>PRODOTTI DI </a:t>
            </a:r>
            <a:r>
              <a:rPr lang="it-IT" sz="2000" b="1" dirty="0" smtClean="0"/>
              <a:t>RICERCA</a:t>
            </a:r>
            <a:endParaRPr lang="it-IT" sz="2000" dirty="0" smtClean="0"/>
          </a:p>
          <a:p>
            <a:r>
              <a:rPr lang="it-IT" sz="2000" b="1" dirty="0" smtClean="0"/>
              <a:t>GESTIONE VALIDAZIONI</a:t>
            </a:r>
          </a:p>
          <a:p>
            <a:r>
              <a:rPr lang="it-IT" sz="2000" b="1" dirty="0" smtClean="0"/>
              <a:t>GESTIONE </a:t>
            </a:r>
            <a:r>
              <a:rPr lang="it-IT" sz="2000" b="1" dirty="0"/>
              <a:t>SOTTOMISSIONE </a:t>
            </a:r>
            <a:r>
              <a:rPr lang="it-IT" sz="2000" b="1" dirty="0" smtClean="0"/>
              <a:t>A VALUTAZIONE</a:t>
            </a: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40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gestione degli eventi e delle valutazioni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52" y="2052638"/>
            <a:ext cx="3577222" cy="4195762"/>
          </a:xfrm>
        </p:spPr>
      </p:pic>
    </p:spTree>
    <p:extLst>
      <p:ext uri="{BB962C8B-B14F-4D97-AF65-F5344CB8AC3E}">
        <p14:creationId xmlns:p14="http://schemas.microsoft.com/office/powerpoint/2010/main" val="3387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TESTING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«</a:t>
            </a:r>
            <a:r>
              <a:rPr lang="it-IT" dirty="0" err="1" smtClean="0"/>
              <a:t>Pay</a:t>
            </a:r>
            <a:r>
              <a:rPr lang="it-IT" dirty="0" smtClean="0"/>
              <a:t> </a:t>
            </a:r>
            <a:r>
              <a:rPr lang="it-IT" dirty="0" err="1" smtClean="0"/>
              <a:t>attention</a:t>
            </a:r>
            <a:r>
              <a:rPr lang="it-IT" dirty="0" smtClean="0"/>
              <a:t> to </a:t>
            </a:r>
            <a:r>
              <a:rPr lang="it-IT" dirty="0" err="1" smtClean="0"/>
              <a:t>zeros</a:t>
            </a:r>
            <a:r>
              <a:rPr lang="it-IT" dirty="0" smtClean="0"/>
              <a:t>. </a:t>
            </a:r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zero, </a:t>
            </a:r>
            <a:r>
              <a:rPr lang="it-IT" dirty="0" err="1" smtClean="0"/>
              <a:t>someone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devide</a:t>
            </a:r>
            <a:r>
              <a:rPr lang="it-IT" dirty="0" smtClean="0"/>
              <a:t> by </a:t>
            </a:r>
            <a:r>
              <a:rPr lang="it-IT" dirty="0" err="1" smtClean="0"/>
              <a:t>it</a:t>
            </a:r>
            <a:r>
              <a:rPr lang="it-IT" dirty="0" smtClean="0"/>
              <a:t>.»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Cem</a:t>
            </a:r>
            <a:r>
              <a:rPr lang="it-IT" dirty="0" smtClean="0"/>
              <a:t> </a:t>
            </a:r>
            <a:r>
              <a:rPr lang="it-IT" dirty="0" err="1" smtClean="0"/>
              <a:t>Kaner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6" y="-111707"/>
            <a:ext cx="3837904" cy="43401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42" y="0"/>
            <a:ext cx="3145505" cy="36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Quando iniziare?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85" y="1264556"/>
            <a:ext cx="3380196" cy="35931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5" y="1445522"/>
            <a:ext cx="2199846" cy="219984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32" y="509811"/>
            <a:ext cx="3219761" cy="392616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72" y="1502243"/>
            <a:ext cx="2143125" cy="214312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13" y="2899413"/>
            <a:ext cx="2857440" cy="40443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636">
            <a:off x="5365965" y="4561969"/>
            <a:ext cx="1045773" cy="18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Approcci al </a:t>
            </a:r>
            <a:r>
              <a:rPr lang="it-IT" dirty="0" err="1" smtClean="0"/>
              <a:t>testing</a:t>
            </a: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3012026" y="229688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BLACK-BOX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804531" y="3799805"/>
            <a:ext cx="460341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CATEGORY-PARTITION</a:t>
            </a:r>
          </a:p>
        </p:txBody>
      </p:sp>
      <p:cxnSp>
        <p:nvCxnSpPr>
          <p:cNvPr id="7" name="Connettore 1 6"/>
          <p:cNvCxnSpPr/>
          <p:nvPr/>
        </p:nvCxnSpPr>
        <p:spPr>
          <a:xfrm>
            <a:off x="1619250" y="142875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 flipH="1">
            <a:off x="1619250" y="2724150"/>
            <a:ext cx="1392776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>
            <a:off x="3012025" y="2743200"/>
            <a:ext cx="1361192" cy="154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 flipH="1">
            <a:off x="4373217" y="4286250"/>
            <a:ext cx="29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3" y="2634535"/>
            <a:ext cx="4238063" cy="41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806" y="558449"/>
            <a:ext cx="8911687" cy="1280890"/>
          </a:xfrm>
        </p:spPr>
        <p:txBody>
          <a:bodyPr/>
          <a:lstStyle/>
          <a:p>
            <a:r>
              <a:rPr lang="it-IT" dirty="0" smtClean="0"/>
              <a:t>CATEGORY PARTITION</a:t>
            </a:r>
            <a:endParaRPr lang="it-IT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00348" y="516573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Cases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1215560" y="207729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Categoria</a:t>
            </a: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062835" y="269306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Scelta</a:t>
            </a: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2910110" y="3308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Vincoli</a:t>
            </a:r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399223" y="422186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</a:t>
            </a:r>
            <a:r>
              <a:rPr lang="it-IT" dirty="0" err="1"/>
              <a:t>Frames</a:t>
            </a:r>
            <a:endParaRPr lang="it-IT" dirty="0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399223" y="141900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Parametri - Ambiente</a:t>
            </a: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5900004" y="43387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Suite</a:t>
            </a:r>
          </a:p>
        </p:txBody>
      </p:sp>
      <p:cxnSp>
        <p:nvCxnSpPr>
          <p:cNvPr id="14" name="Connettore 2 13"/>
          <p:cNvCxnSpPr>
            <a:stCxn id="11" idx="1"/>
          </p:cNvCxnSpPr>
          <p:nvPr/>
        </p:nvCxnSpPr>
        <p:spPr>
          <a:xfrm>
            <a:off x="399223" y="2059448"/>
            <a:ext cx="2510887" cy="18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1882141" y="3866487"/>
            <a:ext cx="1027969" cy="35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1654665" y="4862306"/>
            <a:ext cx="0" cy="30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2910109" y="4730160"/>
            <a:ext cx="2913132" cy="73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olo 1"/>
          <p:cNvSpPr txBox="1">
            <a:spLocks/>
          </p:cNvSpPr>
          <p:nvPr/>
        </p:nvSpPr>
        <p:spPr>
          <a:xfrm>
            <a:off x="5151983" y="580617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Alcuni esempi…</a:t>
            </a:r>
          </a:p>
        </p:txBody>
      </p:sp>
    </p:spTree>
    <p:extLst>
      <p:ext uri="{BB962C8B-B14F-4D97-AF65-F5344CB8AC3E}">
        <p14:creationId xmlns:p14="http://schemas.microsoft.com/office/powerpoint/2010/main" val="7326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5384" y="150130"/>
            <a:ext cx="8911687" cy="1280890"/>
          </a:xfrm>
        </p:spPr>
        <p:txBody>
          <a:bodyPr/>
          <a:lstStyle/>
          <a:p>
            <a:r>
              <a:rPr lang="it-IT" dirty="0" smtClean="0"/>
              <a:t>Registrazione account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49" y="790576"/>
            <a:ext cx="47720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 noGrp="1"/>
          </p:cNvSpPr>
          <p:nvPr>
            <p:ph idx="1"/>
          </p:nvPr>
        </p:nvSpPr>
        <p:spPr>
          <a:xfrm>
            <a:off x="6659496" y="4969189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10</a:t>
            </a:r>
          </a:p>
          <a:p>
            <a:r>
              <a:rPr lang="it-IT" sz="2400" dirty="0"/>
              <a:t>#categorie: 11</a:t>
            </a:r>
          </a:p>
          <a:p>
            <a:r>
              <a:rPr lang="it-IT" sz="2400" dirty="0"/>
              <a:t>#scelte: 50   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2" y="515153"/>
            <a:ext cx="50958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INSERIMENTO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5" y="1162049"/>
            <a:ext cx="6911683" cy="5573109"/>
          </a:xfrm>
        </p:spPr>
      </p:pic>
    </p:spTree>
    <p:extLst>
      <p:ext uri="{BB962C8B-B14F-4D97-AF65-F5344CB8AC3E}">
        <p14:creationId xmlns:p14="http://schemas.microsoft.com/office/powerpoint/2010/main" val="27443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6047" cy="675512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75" y="375862"/>
            <a:ext cx="4743725" cy="4969193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4718450" y="513551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/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4718450" y="5474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21</a:t>
            </a:r>
          </a:p>
          <a:p>
            <a:r>
              <a:rPr lang="it-IT" sz="2400" dirty="0"/>
              <a:t>#categorie: 24</a:t>
            </a:r>
          </a:p>
          <a:p>
            <a:r>
              <a:rPr lang="it-IT" sz="2400" dirty="0"/>
              <a:t>#scelte: 49    </a:t>
            </a:r>
          </a:p>
        </p:txBody>
      </p:sp>
    </p:spTree>
    <p:extLst>
      <p:ext uri="{BB962C8B-B14F-4D97-AF65-F5344CB8AC3E}">
        <p14:creationId xmlns:p14="http://schemas.microsoft.com/office/powerpoint/2010/main" val="31360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Totale: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503">
            <a:off x="691394" y="1612623"/>
            <a:ext cx="7153176" cy="3815025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6212157" y="509644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#test </a:t>
            </a:r>
            <a:r>
              <a:rPr lang="it-IT" dirty="0" err="1"/>
              <a:t>cases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9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cap="all" dirty="0" smtClean="0"/>
              <a:t>Sistema Proposto</a:t>
            </a:r>
            <a:br>
              <a:rPr lang="it-IT" cap="all" dirty="0" smtClean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endParaRPr lang="it-IT" b="1" cap="all" dirty="0" smtClean="0"/>
          </a:p>
          <a:p>
            <a:pPr marL="0" indent="0">
              <a:buNone/>
            </a:pPr>
            <a:r>
              <a:rPr lang="it-IT" sz="2400" b="1" cap="all" dirty="0" smtClean="0"/>
              <a:t>Requisiti non funzionali da soddisfare:</a:t>
            </a:r>
          </a:p>
          <a:p>
            <a:pPr marL="0" indent="0">
              <a:buNone/>
            </a:pPr>
            <a:endParaRPr lang="it-IT" sz="2400" b="1" cap="all" dirty="0" smtClean="0"/>
          </a:p>
          <a:p>
            <a:r>
              <a:rPr lang="it-IT" sz="2400" b="1" u="sng" cap="all" dirty="0" smtClean="0"/>
              <a:t>EFFICACIA</a:t>
            </a:r>
            <a:r>
              <a:rPr lang="it-IT" sz="2400" b="1" cap="all" dirty="0" smtClean="0"/>
              <a:t>: </a:t>
            </a:r>
            <a:r>
              <a:rPr lang="it-IT" sz="2400" dirty="0" smtClean="0"/>
              <a:t>realizzare le operazioni in pochi passaggi</a:t>
            </a:r>
            <a:endParaRPr lang="it-IT" sz="2400" dirty="0"/>
          </a:p>
          <a:p>
            <a:r>
              <a:rPr lang="it-IT" sz="2400" b="1" u="sng" cap="all" dirty="0" smtClean="0"/>
              <a:t>PERFORMANCE: </a:t>
            </a:r>
            <a:r>
              <a:rPr lang="it-IT" sz="2400" dirty="0" smtClean="0"/>
              <a:t>efficienza </a:t>
            </a:r>
            <a:r>
              <a:rPr lang="it-IT" sz="2400" dirty="0"/>
              <a:t>e </a:t>
            </a:r>
            <a:r>
              <a:rPr lang="it-IT" sz="2400" dirty="0" smtClean="0"/>
              <a:t>robustezza</a:t>
            </a:r>
            <a:endParaRPr lang="it-IT" sz="2400" dirty="0"/>
          </a:p>
          <a:p>
            <a:r>
              <a:rPr lang="it-IT" sz="2400" b="1" u="sng" cap="all" dirty="0" smtClean="0"/>
              <a:t>MANUTENIBILITA’: </a:t>
            </a:r>
            <a:r>
              <a:rPr lang="it-IT" sz="2400" dirty="0" smtClean="0"/>
              <a:t>permettere agevoli interventi </a:t>
            </a:r>
            <a:r>
              <a:rPr lang="it-IT" sz="2400" dirty="0"/>
              <a:t>di </a:t>
            </a:r>
            <a:r>
              <a:rPr lang="it-IT" sz="2400" dirty="0" smtClean="0"/>
              <a:t>manutenzione.</a:t>
            </a:r>
            <a:endParaRPr lang="it-IT" sz="2400" dirty="0"/>
          </a:p>
          <a:p>
            <a:r>
              <a:rPr lang="it-IT" sz="2400" b="1" u="sng" cap="all" dirty="0" smtClean="0"/>
              <a:t>SICUREZZA: </a:t>
            </a:r>
            <a:r>
              <a:rPr lang="it-IT" sz="2400" dirty="0" smtClean="0"/>
              <a:t> Solo il personale autorizzato deve poter accedere al sistema</a:t>
            </a:r>
            <a:endParaRPr lang="it-IT" sz="2400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8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JUNIT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lo sviluppo dei casi di test è stato utilizzato il </a:t>
            </a:r>
            <a:r>
              <a:rPr lang="it-IT" dirty="0" err="1" smtClean="0"/>
              <a:t>framework</a:t>
            </a:r>
            <a:r>
              <a:rPr lang="it-IT" dirty="0" smtClean="0"/>
              <a:t> </a:t>
            </a:r>
            <a:r>
              <a:rPr lang="it-IT" dirty="0" err="1" smtClean="0"/>
              <a:t>Junit</a:t>
            </a:r>
            <a:r>
              <a:rPr lang="it-IT" dirty="0"/>
              <a:t> </a:t>
            </a:r>
            <a:r>
              <a:rPr lang="it-IT" dirty="0" smtClean="0"/>
              <a:t>che permette di confrontare i </a:t>
            </a:r>
            <a:r>
              <a:rPr lang="it-IT" dirty="0" err="1" smtClean="0"/>
              <a:t>risultat</a:t>
            </a:r>
            <a:r>
              <a:rPr lang="it-IT" dirty="0" smtClean="0"/>
              <a:t> ottenuti dai test con quelli attesi.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1841">
            <a:off x="2613084" y="3630610"/>
            <a:ext cx="5450297" cy="25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Componenti testate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16" y="2486114"/>
            <a:ext cx="4198022" cy="4198022"/>
          </a:xfrm>
        </p:spPr>
      </p:pic>
      <p:sp>
        <p:nvSpPr>
          <p:cNvPr id="6" name="CasellaDiTesto 5"/>
          <p:cNvSpPr txBox="1"/>
          <p:nvPr/>
        </p:nvSpPr>
        <p:spPr>
          <a:xfrm>
            <a:off x="850636" y="1814517"/>
            <a:ext cx="632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la fase di </a:t>
            </a:r>
            <a:r>
              <a:rPr lang="it-IT" dirty="0" err="1" smtClean="0"/>
              <a:t>testing</a:t>
            </a:r>
            <a:r>
              <a:rPr lang="it-IT" dirty="0" smtClean="0"/>
              <a:t>, sono state testate le componenti con alta priorità.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24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7" y="1853248"/>
            <a:ext cx="9390785" cy="5004752"/>
          </a:xfrm>
        </p:spPr>
      </p:pic>
    </p:spTree>
    <p:extLst>
      <p:ext uri="{BB962C8B-B14F-4D97-AF65-F5344CB8AC3E}">
        <p14:creationId xmlns:p14="http://schemas.microsoft.com/office/powerpoint/2010/main" val="24754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53248"/>
            <a:ext cx="9083243" cy="4840850"/>
          </a:xfr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127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SELENIUM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Mirato al test di Applicazioni web</a:t>
            </a:r>
          </a:p>
          <a:p>
            <a:r>
              <a:rPr lang="it-IT" dirty="0" smtClean="0"/>
              <a:t>Integrato con il </a:t>
            </a:r>
            <a:r>
              <a:rPr lang="it-IT" dirty="0" err="1" smtClean="0"/>
              <a:t>plugin</a:t>
            </a:r>
            <a:r>
              <a:rPr lang="it-IT" dirty="0" smtClean="0"/>
              <a:t> INCIDENT-REPORT (TIR)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10" y="3213731"/>
            <a:ext cx="3486380" cy="32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8038188" cy="2083448"/>
          </a:xfrm>
        </p:spPr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/>
              <a:t>	</a:t>
            </a:r>
            <a:r>
              <a:rPr lang="it-IT" dirty="0" smtClean="0"/>
              <a:t>Inserisci-modifica-elimina    	prodotto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536166"/>
            <a:ext cx="7592294" cy="4268581"/>
          </a:xfrm>
        </p:spPr>
      </p:pic>
    </p:spTree>
    <p:extLst>
      <p:ext uri="{BB962C8B-B14F-4D97-AF65-F5344CB8AC3E}">
        <p14:creationId xmlns:p14="http://schemas.microsoft.com/office/powerpoint/2010/main" val="25628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TIR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92" y="228431"/>
            <a:ext cx="4278069" cy="6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rilevati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7306029" cy="4965700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894866" y="4643615"/>
            <a:ext cx="3035300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 3 5"/>
          <p:cNvSpPr/>
          <p:nvPr/>
        </p:nvSpPr>
        <p:spPr>
          <a:xfrm>
            <a:off x="5421312" y="2656041"/>
            <a:ext cx="3722688" cy="1752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Il sistema permette di inserire un prodotto con titolo composto da caratteri </a:t>
            </a:r>
            <a:r>
              <a:rPr lang="it-IT" dirty="0" err="1"/>
              <a:t>space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66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Bug rilevati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51"/>
            <a:ext cx="8352872" cy="4260469"/>
          </a:xfrm>
          <a:prstGeom prst="rect">
            <a:avLst/>
          </a:prstGeom>
        </p:spPr>
      </p:pic>
      <p:sp>
        <p:nvSpPr>
          <p:cNvPr id="7" name="Ovale 6"/>
          <p:cNvSpPr/>
          <p:nvPr/>
        </p:nvSpPr>
        <p:spPr>
          <a:xfrm>
            <a:off x="2655037" y="4631384"/>
            <a:ext cx="5957888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3351212" y="2989302"/>
            <a:ext cx="5792788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it-IT" dirty="0" smtClean="0"/>
              <a:t>Il sistema dovrebbe rimanere sulla stessa pagina, notificando la presenza di campi non validi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03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0575" y="28155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Bug rilevati</a:t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2003"/>
            <a:ext cx="6890217" cy="5935997"/>
          </a:xfrm>
          <a:prstGeom prst="rect">
            <a:avLst/>
          </a:prstGeom>
        </p:spPr>
      </p:pic>
      <p:sp>
        <p:nvSpPr>
          <p:cNvPr id="6" name="Segnaposto contenuto 7"/>
          <p:cNvSpPr txBox="1">
            <a:spLocks/>
          </p:cNvSpPr>
          <p:nvPr/>
        </p:nvSpPr>
        <p:spPr>
          <a:xfrm>
            <a:off x="4578449" y="4178659"/>
            <a:ext cx="4565551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Il sistema consente di inserire una provincia di nascita composta di caratteri </a:t>
            </a:r>
            <a:r>
              <a:rPr lang="it-IT" dirty="0" err="1"/>
              <a:t>space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4844378" y="5845727"/>
            <a:ext cx="2238376" cy="5775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536343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Sistema</a:t>
            </a:r>
            <a:endParaRPr lang="it-IT" dirty="0"/>
          </a:p>
        </p:txBody>
      </p:sp>
      <p:pic>
        <p:nvPicPr>
          <p:cNvPr id="4" name="Segnaposto contenuto 3" descr="G:\Use Case Diagram GSI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66" y="1460835"/>
            <a:ext cx="433346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3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non rilevati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8600" y="2195669"/>
            <a:ext cx="8915400" cy="3777622"/>
          </a:xfrm>
        </p:spPr>
        <p:txBody>
          <a:bodyPr>
            <a:normAutofit/>
          </a:bodyPr>
          <a:lstStyle/>
          <a:p>
            <a:r>
              <a:rPr lang="it-IT" sz="3600" dirty="0"/>
              <a:t>Il </a:t>
            </a:r>
            <a:r>
              <a:rPr lang="it-IT" sz="3600" dirty="0" err="1"/>
              <a:t>category</a:t>
            </a:r>
            <a:r>
              <a:rPr lang="it-IT" sz="3600" dirty="0"/>
              <a:t> </a:t>
            </a:r>
            <a:r>
              <a:rPr lang="it-IT" sz="3600" dirty="0" err="1"/>
              <a:t>partition</a:t>
            </a:r>
            <a:r>
              <a:rPr lang="it-IT" sz="3600" dirty="0"/>
              <a:t> non ha permesso di rilevare bug relativi alla sicurezza del sistema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particolare non è ancora ben definito il controllo degli accessi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963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182103"/>
            <a:ext cx="7652084" cy="187529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“Irreproducible </a:t>
            </a:r>
            <a:r>
              <a:rPr lang="en-US" dirty="0"/>
              <a:t>bugs become highly </a:t>
            </a:r>
            <a:r>
              <a:rPr lang="en-US" dirty="0" smtClean="0"/>
              <a:t>reproducible </a:t>
            </a:r>
            <a:r>
              <a:rPr lang="en-US" dirty="0"/>
              <a:t>right after delivery to the </a:t>
            </a:r>
            <a:r>
              <a:rPr lang="en-US" dirty="0" smtClean="0"/>
              <a:t>customer” </a:t>
            </a:r>
            <a:br>
              <a:rPr lang="en-US" dirty="0" smtClean="0"/>
            </a:br>
            <a:r>
              <a:rPr lang="en-US" sz="2200" dirty="0"/>
              <a:t>Michael Stahl’s derivative of Murphy’s Law</a:t>
            </a:r>
            <a:endParaRPr lang="it-IT" sz="22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61" y="2406317"/>
            <a:ext cx="6361821" cy="4218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06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5400" dirty="0" smtClean="0"/>
              <a:t>Implementazione</a:t>
            </a:r>
            <a:endParaRPr lang="it-IT" sz="5400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Object Design e Codice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66" y="586383"/>
            <a:ext cx="5373902" cy="2995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3919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/>
              <a:t>Model </a:t>
            </a:r>
            <a:r>
              <a:rPr lang="it-IT" dirty="0" err="1"/>
              <a:t>View</a:t>
            </a:r>
            <a:r>
              <a:rPr lang="it-IT" dirty="0"/>
              <a:t> Controller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75401"/>
            <a:ext cx="8817120" cy="5551200"/>
          </a:xfrm>
          <a:ln/>
        </p:spPr>
        <p:txBody>
          <a:bodyPr/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 smtClean="0"/>
              <a:t>Pattern architetturale </a:t>
            </a:r>
            <a:r>
              <a:rPr lang="it-IT" dirty="0"/>
              <a:t>molto diffuso nello sviluppo di sistemi software. </a:t>
            </a:r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/>
              <a:t>Utilizzato per separare la logica di presentazione dei dati dalla logica di business.</a:t>
            </a:r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Controller →  </a:t>
            </a:r>
            <a:r>
              <a:rPr lang="it-IT" sz="1996" dirty="0" err="1"/>
              <a:t>Servlet</a:t>
            </a:r>
            <a:r>
              <a:rPr lang="it-IT" sz="1996" dirty="0"/>
              <a:t>/Storage</a:t>
            </a:r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 err="1"/>
              <a:t>View</a:t>
            </a:r>
            <a:r>
              <a:rPr lang="it-IT" sz="1996" dirty="0"/>
              <a:t> → JSP</a:t>
            </a:r>
          </a:p>
          <a:p>
            <a:pPr>
              <a:buClrTx/>
              <a:buSzTx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Model → </a:t>
            </a:r>
            <a:r>
              <a:rPr lang="it-IT" sz="1996" dirty="0" err="1"/>
              <a:t>Entity</a:t>
            </a:r>
            <a:endParaRPr lang="it-IT" sz="1996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41" y="3649321"/>
            <a:ext cx="4049280" cy="20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7460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42281"/>
            <a:ext cx="8228160" cy="508320"/>
          </a:xfrm>
          <a:ln/>
        </p:spPr>
        <p:txBody>
          <a:bodyPr/>
          <a:lstStyle/>
          <a:p>
            <a:pPr marL="444967" indent="-443527">
              <a:lnSpc>
                <a:spcPct val="102000"/>
              </a:lnSpc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Packaging del sistema</a:t>
            </a:r>
            <a:endParaRPr lang="it-IT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04899"/>
            <a:ext cx="8881920" cy="5621701"/>
          </a:xfrm>
          <a:ln/>
        </p:spPr>
        <p:txBody>
          <a:bodyPr/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 err="1"/>
              <a:t>VViser</a:t>
            </a:r>
            <a:r>
              <a:rPr lang="it-IT" dirty="0"/>
              <a:t> è suddiviso in </a:t>
            </a:r>
            <a:r>
              <a:rPr lang="it-IT" b="1" dirty="0"/>
              <a:t>pacchetti</a:t>
            </a:r>
            <a:r>
              <a:rPr lang="it-IT" dirty="0"/>
              <a:t>:</a:t>
            </a:r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it.unisa.vviser.entity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it.unisa.vviser.storage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it.unisa.vviser.servlet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it.unisa.vviser.exception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it.unisa.vviser.test</a:t>
            </a: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1" y="3722761"/>
            <a:ext cx="3900960" cy="22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17" y="2911984"/>
            <a:ext cx="296268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3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0"/>
            <a:ext cx="8228160" cy="77184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Design Pattern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925053"/>
            <a:ext cx="8228160" cy="4205388"/>
          </a:xfrm>
          <a:ln/>
        </p:spPr>
        <p:txBody>
          <a:bodyPr>
            <a:normAutofit/>
          </a:bodyPr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sz="2400" b="1" dirty="0"/>
              <a:t>Singleton Design Pattern:</a:t>
            </a:r>
            <a:r>
              <a:rPr lang="it-IT" sz="2400" dirty="0"/>
              <a:t> </a:t>
            </a:r>
            <a:r>
              <a:rPr lang="it-IT" sz="2400" dirty="0" err="1"/>
              <a:t>VViser</a:t>
            </a:r>
            <a:r>
              <a:rPr lang="it-IT" sz="2400" dirty="0"/>
              <a:t> fa uso del Singleton Pattern nello Storage </a:t>
            </a:r>
            <a:r>
              <a:rPr lang="it-IT" sz="2400" dirty="0" err="1"/>
              <a:t>Layer</a:t>
            </a:r>
            <a:r>
              <a:rPr lang="it-IT" sz="2400" dirty="0"/>
              <a:t> per impedire la creazione di più di una istanza di oggetto.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sz="2400" b="1" dirty="0" err="1"/>
              <a:t>Façade</a:t>
            </a:r>
            <a:r>
              <a:rPr lang="it-IT" sz="2400" b="1" dirty="0"/>
              <a:t> Design Pattern:</a:t>
            </a:r>
            <a:r>
              <a:rPr lang="it-IT" sz="2400" dirty="0"/>
              <a:t> </a:t>
            </a:r>
            <a:r>
              <a:rPr lang="it-IT" sz="2400" dirty="0" err="1"/>
              <a:t>VViser</a:t>
            </a:r>
            <a:r>
              <a:rPr lang="it-IT" sz="2400" dirty="0"/>
              <a:t> fa uso del </a:t>
            </a:r>
            <a:r>
              <a:rPr lang="it-IT" sz="2400" dirty="0" err="1"/>
              <a:t>Façade</a:t>
            </a:r>
            <a:r>
              <a:rPr lang="it-IT" sz="2400" dirty="0"/>
              <a:t> Pattern per permettere di accedere alle funzionalità di tutte le gestioni tramite un’unica interfaccia di più semplice utilizzo</a:t>
            </a:r>
            <a:r>
              <a:rPr lang="it-IT" sz="2400" dirty="0" smtClean="0"/>
              <a:t>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833614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 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6" y="1974664"/>
            <a:ext cx="8617337" cy="42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Manutenibilità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4525920"/>
          </a:xfrm>
          <a:ln/>
        </p:spPr>
        <p:txBody>
          <a:bodyPr/>
          <a:lstStyle/>
          <a:p>
            <a:r>
              <a:rPr lang="it-IT" dirty="0" smtClean="0"/>
              <a:t>Commenti nel codice</a:t>
            </a:r>
          </a:p>
          <a:p>
            <a:r>
              <a:rPr lang="it-IT" dirty="0" smtClean="0"/>
              <a:t>Nomi classi, metodi e parametri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60" y="3478003"/>
            <a:ext cx="3052402" cy="2838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741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Tool &amp; Tecnologie utilizzate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56481" y="1604521"/>
            <a:ext cx="8228160" cy="45259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16001" rIns="0" bIns="0" rtlCol="0" anchor="ctr">
            <a:normAutofit/>
          </a:bodyPr>
          <a:lstStyle/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650890" algn="l"/>
                <a:tab pos="1307539" algn="l"/>
                <a:tab pos="1964189" algn="l"/>
                <a:tab pos="2620839" algn="l"/>
                <a:tab pos="3277488" algn="l"/>
                <a:tab pos="3939898" algn="l"/>
                <a:tab pos="4590788" algn="l"/>
                <a:tab pos="5247437" algn="l"/>
                <a:tab pos="5904087" algn="l"/>
                <a:tab pos="6560737" algn="l"/>
                <a:tab pos="7217387" algn="l"/>
                <a:tab pos="7879796" algn="l"/>
                <a:tab pos="8144760" algn="l"/>
                <a:tab pos="8552287" algn="l"/>
                <a:tab pos="8959812" algn="l"/>
                <a:tab pos="9367339" algn="l"/>
                <a:tab pos="9777744" algn="l"/>
                <a:tab pos="9777744" algn="l"/>
                <a:tab pos="9779185" algn="l"/>
              </a:tabLst>
            </a:pPr>
            <a:r>
              <a:rPr lang="it-IT" sz="1814"/>
              <a:t>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" y="1688492"/>
            <a:ext cx="4802400" cy="17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35" y="3785519"/>
            <a:ext cx="3992651" cy="87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19" y="1799759"/>
            <a:ext cx="179772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5" y="5055605"/>
            <a:ext cx="1447341" cy="12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26" y="4980382"/>
            <a:ext cx="1428949" cy="142894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42" y="4525777"/>
            <a:ext cx="1522135" cy="20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5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JSP/SERVLET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95561"/>
            <a:ext cx="8881920" cy="4772102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Il motore del nostro sistema è basato sulla tecnologia client/server implementata mediante Java Service Page/</a:t>
            </a:r>
            <a:r>
              <a:rPr lang="it-IT" dirty="0" err="1"/>
              <a:t>Servlet</a:t>
            </a:r>
            <a:r>
              <a:rPr lang="it-IT" dirty="0"/>
              <a:t> .</a:t>
            </a:r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Una pagina JSP può quindi essere vista come una rappresentazione ad alto livello di un </a:t>
            </a:r>
            <a:r>
              <a:rPr lang="it-IT" dirty="0" err="1"/>
              <a:t>servlet</a:t>
            </a:r>
            <a:r>
              <a:rPr lang="it-IT" dirty="0"/>
              <a:t>  </a:t>
            </a:r>
            <a:r>
              <a:rPr lang="it-IT" dirty="0" err="1"/>
              <a:t>perchè</a:t>
            </a:r>
            <a:r>
              <a:rPr lang="it-IT" dirty="0"/>
              <a:t> all'atto della prima </a:t>
            </a:r>
            <a:r>
              <a:rPr lang="it-IT" dirty="0" err="1"/>
              <a:t>invocazione,viene</a:t>
            </a:r>
            <a:r>
              <a:rPr lang="it-IT" dirty="0"/>
              <a:t> tradotta automaticamente da un compilatore JSP in </a:t>
            </a:r>
            <a:r>
              <a:rPr lang="it-IT" dirty="0" err="1"/>
              <a:t>servlet</a:t>
            </a:r>
            <a:r>
              <a:rPr lang="it-IT" dirty="0"/>
              <a:t>. </a:t>
            </a:r>
            <a:endParaRPr lang="it-IT" dirty="0" smtClean="0"/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dirty="0"/>
          </a:p>
          <a:p>
            <a:pPr marL="348660" indent="-342900">
              <a:buSzPct val="45000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 dirty="0"/>
              <a:t>Per via di questa dipendenza </a:t>
            </a:r>
            <a:r>
              <a:rPr lang="it-IT" dirty="0" err="1"/>
              <a:t>concettuale,le</a:t>
            </a:r>
            <a:r>
              <a:rPr lang="it-IT" dirty="0"/>
              <a:t> JSP richiedono l'utilizzo di un Web server, di un </a:t>
            </a:r>
            <a:r>
              <a:rPr lang="it-IT" dirty="0" err="1"/>
              <a:t>servlet</a:t>
            </a:r>
            <a:r>
              <a:rPr lang="it-IT" dirty="0"/>
              <a:t> container, oltre che di un server specifico (motore JSP). Questo è il motivo per cui abbiamo utilizzato TOMCAT.</a:t>
            </a:r>
          </a:p>
        </p:txBody>
      </p:sp>
    </p:spTree>
    <p:extLst>
      <p:ext uri="{BB962C8B-B14F-4D97-AF65-F5344CB8AC3E}">
        <p14:creationId xmlns:p14="http://schemas.microsoft.com/office/powerpoint/2010/main" val="326682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Utente</a:t>
            </a:r>
            <a:endParaRPr lang="it-IT" dirty="0"/>
          </a:p>
        </p:txBody>
      </p:sp>
      <p:pic>
        <p:nvPicPr>
          <p:cNvPr id="4" name="Segnaposto contenuto 3" descr="C:\Users\Anna\Google Drive\IS-GPS\NP_Anna\UCD_GUT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26" y="1600200"/>
            <a:ext cx="540114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Ma perchè JSP/SERVLET ?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 dirty="0" smtClean="0"/>
              <a:t>    Ovviamente </a:t>
            </a:r>
            <a:r>
              <a:rPr lang="it-IT" dirty="0"/>
              <a:t>per i sui tempi di sviluppo, la portabilità, la modificabilità, le prestazioni, e altri aspetti di qualità del software offerti dalla piattaforma Java.</a:t>
            </a:r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 dirty="0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81" y="3462121"/>
            <a:ext cx="6661440" cy="254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493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180361"/>
            <a:ext cx="7706880" cy="565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Struttura del progetto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18921"/>
            <a:ext cx="9144000" cy="584784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21" y="914761"/>
            <a:ext cx="5551200" cy="574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81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41640"/>
            <a:ext cx="8226720" cy="5224320"/>
          </a:xfrm>
          <a:ln/>
        </p:spPr>
        <p:txBody>
          <a:bodyPr/>
          <a:lstStyle/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Parte pubblica del sistema 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61" y="1280521"/>
            <a:ext cx="6194880" cy="387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20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VviSeR-Area Ricercatore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1" y="1355401"/>
            <a:ext cx="7640640" cy="504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180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it-IT" dirty="0" smtClean="0"/>
              <a:t>onclusione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179193"/>
              </p:ext>
            </p:extLst>
          </p:nvPr>
        </p:nvGraphicFramePr>
        <p:xfrm>
          <a:off x="828436" y="1407695"/>
          <a:ext cx="6711654" cy="4438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945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Sviluppi futuri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/>
          <a:lstStyle/>
          <a:p>
            <a:r>
              <a:rPr lang="it-IT" dirty="0" smtClean="0"/>
              <a:t>Implementazione delle altre funzionalità</a:t>
            </a:r>
          </a:p>
          <a:p>
            <a:r>
              <a:rPr lang="it-IT" dirty="0" smtClean="0"/>
              <a:t>Migliorare l’esperienza dell’utente(help Online)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01" y="3019926"/>
            <a:ext cx="5329989" cy="355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37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Risultati - Deliverables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Requirement</a:t>
            </a:r>
            <a:r>
              <a:rPr lang="it-IT" dirty="0" smtClean="0"/>
              <a:t> Analysis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30/11/2013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18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97927" y="3089565"/>
          <a:ext cx="4946073" cy="376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contenuto 2"/>
          <p:cNvSpPr txBox="1">
            <a:spLocks/>
          </p:cNvSpPr>
          <p:nvPr/>
        </p:nvSpPr>
        <p:spPr>
          <a:xfrm>
            <a:off x="0" y="5930899"/>
            <a:ext cx="3416301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Salvatore Angiuoli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864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System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27/11/2013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graphicFrame>
        <p:nvGraphicFramePr>
          <p:cNvPr id="8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97927" y="3075709"/>
          <a:ext cx="4946073" cy="3782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dirty="0" smtClean="0"/>
              <a:t>Responsabile: Maria Vittoria Coda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 err="1" smtClean="0"/>
              <a:t>Effort</a:t>
            </a:r>
            <a:r>
              <a:rPr lang="it-IT" dirty="0" smtClean="0"/>
              <a:t> Complessivo 98h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54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Object Design </a:t>
            </a:r>
            <a:r>
              <a:rPr lang="it-IT" dirty="0" err="1" smtClean="0"/>
              <a:t>Document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19h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191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25h</a:t>
            </a:r>
            <a:endParaRPr lang="it-IT" sz="1600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Plan</a:t>
            </a:r>
            <a:endParaRPr lang="it-IT" dirty="0"/>
          </a:p>
          <a:p>
            <a:r>
              <a:rPr lang="it-IT" dirty="0" smtClean="0"/>
              <a:t>Prima versione 18/12/2013</a:t>
            </a:r>
          </a:p>
          <a:p>
            <a:r>
              <a:rPr lang="it-IT" dirty="0" smtClean="0"/>
              <a:t>Ultima versione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89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344840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Prodotti</a:t>
            </a:r>
            <a:endParaRPr lang="it-IT" dirty="0"/>
          </a:p>
        </p:txBody>
      </p:sp>
      <p:pic>
        <p:nvPicPr>
          <p:cNvPr id="4" name="Segnaposto contenuto 3" descr="Use_Case_Diagram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4329" y="1600200"/>
            <a:ext cx="57953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209339"/>
            <a:ext cx="3657600" cy="1648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Simone Romano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Michele Roviello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10h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Test Case </a:t>
            </a:r>
            <a:r>
              <a:rPr lang="it-IT" dirty="0" err="1" smtClean="0"/>
              <a:t>Specification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91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installazione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70044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94" y="1186864"/>
            <a:ext cx="1865136" cy="262194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2" y="1515921"/>
            <a:ext cx="1873407" cy="263021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33" y="1840843"/>
            <a:ext cx="1856864" cy="263434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2" y="2178170"/>
            <a:ext cx="1865136" cy="2638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0" y="2497835"/>
            <a:ext cx="1877138" cy="26513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51" y="2831028"/>
            <a:ext cx="1887492" cy="244376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98" y="3155481"/>
            <a:ext cx="1887455" cy="2443718"/>
          </a:xfrm>
          <a:prstGeom prst="rect">
            <a:avLst/>
          </a:prstGeom>
        </p:spPr>
      </p:pic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930899"/>
            <a:ext cx="3657600" cy="927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Davide Scarano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Manuale Utente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57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graphicFrame>
        <p:nvGraphicFramePr>
          <p:cNvPr id="14" name="Segnaposto contenuto 17"/>
          <p:cNvGraphicFramePr>
            <a:graphicFrameLocks noGrp="1"/>
          </p:cNvGraphicFramePr>
          <p:nvPr>
            <p:ph idx="1"/>
            <p:extLst/>
          </p:nvPr>
        </p:nvGraphicFramePr>
        <p:xfrm>
          <a:off x="4184073" y="3061855"/>
          <a:ext cx="4964516" cy="379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Segnaposto contenuto 2"/>
          <p:cNvSpPr txBox="1">
            <a:spLocks/>
          </p:cNvSpPr>
          <p:nvPr/>
        </p:nvSpPr>
        <p:spPr>
          <a:xfrm>
            <a:off x="0" y="5468803"/>
            <a:ext cx="3657600" cy="1389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Responsabile: Antonio de Piano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smtClean="0"/>
              <a:t>Giuseppe Sabato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 err="1" smtClean="0"/>
              <a:t>Effort</a:t>
            </a:r>
            <a:r>
              <a:rPr lang="it-IT" sz="1600" dirty="0" smtClean="0"/>
              <a:t> Complessivo 175h</a:t>
            </a:r>
            <a:endParaRPr lang="it-IT" sz="1600" dirty="0"/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3146322" y="1186865"/>
            <a:ext cx="5689361" cy="2621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Codice sorgente</a:t>
            </a:r>
            <a:endParaRPr lang="it-IT" dirty="0"/>
          </a:p>
          <a:p>
            <a:r>
              <a:rPr lang="it-IT" dirty="0" smtClean="0"/>
              <a:t>Rilasciato 15/01/2014</a:t>
            </a:r>
          </a:p>
          <a:p>
            <a:endParaRPr lang="it-IT" dirty="0"/>
          </a:p>
        </p:txBody>
      </p:sp>
      <p:grpSp>
        <p:nvGrpSpPr>
          <p:cNvPr id="18" name="Gruppo 17"/>
          <p:cNvGrpSpPr/>
          <p:nvPr/>
        </p:nvGrpSpPr>
        <p:grpSpPr>
          <a:xfrm>
            <a:off x="258894" y="1186864"/>
            <a:ext cx="3814348" cy="4255952"/>
            <a:chOff x="258894" y="1186864"/>
            <a:chExt cx="3814348" cy="4255952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17" name="Gruppo 16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13" name="Immagine 1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" name="Immagine 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722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- Deliverables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10716" y="5769970"/>
            <a:ext cx="6711654" cy="965206"/>
          </a:xfrm>
        </p:spPr>
        <p:txBody>
          <a:bodyPr/>
          <a:lstStyle/>
          <a:p>
            <a:r>
              <a:rPr lang="it-IT" dirty="0" smtClean="0"/>
              <a:t>Sistema implementato e testato per circa il 55%</a:t>
            </a:r>
          </a:p>
          <a:p>
            <a:r>
              <a:rPr lang="it-IT" dirty="0" smtClean="0"/>
              <a:t>Data di consegna rispettata</a:t>
            </a:r>
          </a:p>
          <a:p>
            <a:endParaRPr lang="it-IT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773120" y="2364064"/>
            <a:ext cx="3091313" cy="225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it-IT" sz="6600" dirty="0" smtClean="0">
                <a:solidFill>
                  <a:srgbClr val="C00000"/>
                </a:solidFill>
              </a:rPr>
              <a:t>391ore </a:t>
            </a:r>
            <a:r>
              <a:rPr lang="it-IT" sz="6600" dirty="0" err="1" smtClean="0">
                <a:solidFill>
                  <a:srgbClr val="C00000"/>
                </a:solidFill>
              </a:rPr>
              <a:t>TMs</a:t>
            </a:r>
            <a:endParaRPr lang="it-IT" sz="6600" dirty="0" smtClean="0">
              <a:solidFill>
                <a:srgbClr val="C00000"/>
              </a:solidFill>
            </a:endParaRPr>
          </a:p>
          <a:p>
            <a:endParaRPr lang="it-IT" sz="2800" dirty="0">
              <a:solidFill>
                <a:schemeClr val="accent1"/>
              </a:solidFill>
            </a:endParaRPr>
          </a:p>
        </p:txBody>
      </p:sp>
      <p:grpSp>
        <p:nvGrpSpPr>
          <p:cNvPr id="20" name="Gruppo 19"/>
          <p:cNvGrpSpPr/>
          <p:nvPr/>
        </p:nvGrpSpPr>
        <p:grpSpPr>
          <a:xfrm>
            <a:off x="1193069" y="1187592"/>
            <a:ext cx="3814348" cy="4255952"/>
            <a:chOff x="258894" y="1186864"/>
            <a:chExt cx="3814348" cy="4255952"/>
          </a:xfrm>
        </p:grpSpPr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94" y="1186864"/>
              <a:ext cx="1865136" cy="2621943"/>
            </a:xfrm>
            <a:prstGeom prst="rect">
              <a:avLst/>
            </a:prstGeom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2" y="1414323"/>
              <a:ext cx="1873407" cy="2630214"/>
            </a:xfrm>
            <a:prstGeom prst="rect">
              <a:avLst/>
            </a:prstGeom>
          </p:spPr>
        </p:pic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793" y="1637647"/>
              <a:ext cx="1856864" cy="2634349"/>
            </a:xfrm>
            <a:prstGeom prst="rect">
              <a:avLst/>
            </a:prstGeom>
          </p:spPr>
        </p:pic>
        <p:pic>
          <p:nvPicPr>
            <p:cNvPr id="24" name="Immagin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652" y="1902404"/>
              <a:ext cx="1865136" cy="2638484"/>
            </a:xfrm>
            <a:prstGeom prst="rect">
              <a:avLst/>
            </a:prstGeom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180" y="2164013"/>
              <a:ext cx="1877138" cy="2651302"/>
            </a:xfrm>
            <a:prstGeom prst="rect">
              <a:avLst/>
            </a:prstGeom>
          </p:spPr>
        </p:pic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340" y="2468178"/>
              <a:ext cx="1887492" cy="2443765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5788" y="2763603"/>
              <a:ext cx="1887455" cy="2443718"/>
            </a:xfrm>
            <a:prstGeom prst="rect">
              <a:avLst/>
            </a:prstGeom>
          </p:spPr>
        </p:pic>
        <p:grpSp>
          <p:nvGrpSpPr>
            <p:cNvPr id="28" name="Gruppo 27"/>
            <p:cNvGrpSpPr/>
            <p:nvPr/>
          </p:nvGrpSpPr>
          <p:grpSpPr>
            <a:xfrm>
              <a:off x="2123334" y="3111822"/>
              <a:ext cx="1949908" cy="2330994"/>
              <a:chOff x="2503055" y="3517631"/>
              <a:chExt cx="1949908" cy="2330994"/>
            </a:xfrm>
          </p:grpSpPr>
          <p:pic>
            <p:nvPicPr>
              <p:cNvPr id="29" name="Immagine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055" y="4015711"/>
                <a:ext cx="1949908" cy="1832914"/>
              </a:xfrm>
              <a:prstGeom prst="rect">
                <a:avLst/>
              </a:prstGeom>
              <a:noFill/>
            </p:spPr>
          </p:pic>
          <p:pic>
            <p:nvPicPr>
              <p:cNvPr id="30" name="Immagine 2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71329">
                <a:off x="3528608" y="3517631"/>
                <a:ext cx="754348" cy="99983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8468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Effort</a:t>
            </a:r>
            <a:r>
              <a:rPr lang="it-IT" dirty="0" smtClean="0"/>
              <a:t> in ore di lavoro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538514"/>
          <a:ext cx="8055656" cy="505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53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78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/>
          </p:nvPr>
        </p:nvGraphicFramePr>
        <p:xfrm>
          <a:off x="629853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848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Produttività</a:t>
            </a:r>
            <a:endParaRPr lang="it-IT" dirty="0"/>
          </a:p>
        </p:txBody>
      </p:sp>
      <p:graphicFrame>
        <p:nvGraphicFramePr>
          <p:cNvPr id="15" name="Segnaposto contenuto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160208"/>
              </p:ext>
            </p:extLst>
          </p:nvPr>
        </p:nvGraphicFramePr>
        <p:xfrm>
          <a:off x="1088344" y="1364344"/>
          <a:ext cx="8055656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41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Valutazioni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730005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92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725841" cy="1400530"/>
          </a:xfrm>
        </p:spPr>
        <p:txBody>
          <a:bodyPr>
            <a:normAutofit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Validazione</a:t>
            </a:r>
            <a:endParaRPr lang="it-IT" dirty="0"/>
          </a:p>
        </p:txBody>
      </p:sp>
      <p:pic>
        <p:nvPicPr>
          <p:cNvPr id="4" name="Segnaposto contenuto 3" descr="ucd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4283" y="2043748"/>
            <a:ext cx="69662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Valutazioni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488953"/>
              </p:ext>
            </p:extLst>
          </p:nvPr>
        </p:nvGraphicFramePr>
        <p:xfrm>
          <a:off x="827088" y="2052638"/>
          <a:ext cx="67119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86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en-US" dirty="0" smtClean="0"/>
              <a:t>Diagram </a:t>
            </a:r>
            <a:r>
              <a:rPr lang="en-US" dirty="0" err="1" smtClean="0"/>
              <a:t>Sottomissione</a:t>
            </a:r>
            <a:r>
              <a:rPr lang="en-US" dirty="0" smtClean="0"/>
              <a:t> a Valutazione</a:t>
            </a:r>
            <a:endParaRPr lang="it-IT" dirty="0"/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52" y="1853248"/>
            <a:ext cx="559683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09" y="452718"/>
            <a:ext cx="7392465" cy="1400530"/>
          </a:xfrm>
        </p:spPr>
        <p:txBody>
          <a:bodyPr>
            <a:normAutofit/>
          </a:bodyPr>
          <a:lstStyle/>
          <a:p>
            <a:r>
              <a:rPr lang="it-IT" dirty="0" smtClean="0"/>
              <a:t>Class Diagram G. Sistema</a:t>
            </a:r>
            <a:endParaRPr lang="it-IT" dirty="0"/>
          </a:p>
        </p:txBody>
      </p:sp>
      <p:pic>
        <p:nvPicPr>
          <p:cNvPr id="4" name="Segnaposto contenuto 3" descr="C:\Users\Michele Roviello\Desktop\Main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0" y="1743075"/>
            <a:ext cx="7600666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0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411</TotalTime>
  <Words>1282</Words>
  <Application>Microsoft Office PowerPoint</Application>
  <PresentationFormat>Presentazione su schermo (4:3)</PresentationFormat>
  <Paragraphs>301</Paragraphs>
  <Slides>70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Century Gothic</vt:lpstr>
      <vt:lpstr>Times New Roman</vt:lpstr>
      <vt:lpstr>Wingdings 3</vt:lpstr>
      <vt:lpstr>Ione</vt:lpstr>
      <vt:lpstr>Progetto </vt:lpstr>
      <vt:lpstr>Sistema Proposto</vt:lpstr>
      <vt:lpstr>Sistema Proposto </vt:lpstr>
      <vt:lpstr>Use Case Diagram Sistema</vt:lpstr>
      <vt:lpstr>Use Case Diagram Utente</vt:lpstr>
      <vt:lpstr>Use Case Diagram Prodotti</vt:lpstr>
      <vt:lpstr>Use Case Diagram Validazione</vt:lpstr>
      <vt:lpstr>Use Case Diagram Sottomissione a Valutazione</vt:lpstr>
      <vt:lpstr>Class Diagram G. Sistema</vt:lpstr>
      <vt:lpstr>System Design</vt:lpstr>
      <vt:lpstr>Design Goals</vt:lpstr>
      <vt:lpstr>Design Goals</vt:lpstr>
      <vt:lpstr>Design Goals</vt:lpstr>
      <vt:lpstr>Architettura di VViSeR</vt:lpstr>
      <vt:lpstr>Decomposizione in sottosistemi</vt:lpstr>
      <vt:lpstr>Decomposizione in sottosistemi</vt:lpstr>
      <vt:lpstr>Component Diagram</vt:lpstr>
      <vt:lpstr> </vt:lpstr>
      <vt:lpstr>Database</vt:lpstr>
      <vt:lpstr>La gestione degli eventi e delle valutazioni</vt:lpstr>
      <vt:lpstr>TESTING</vt:lpstr>
      <vt:lpstr>Quando iniziare?</vt:lpstr>
      <vt:lpstr>Approcci al testing   </vt:lpstr>
      <vt:lpstr>CATEGORY PARTITION</vt:lpstr>
      <vt:lpstr>Registrazione account</vt:lpstr>
      <vt:lpstr>Presentazione standard di PowerPoint</vt:lpstr>
      <vt:lpstr>INSERIMENTO PRODOTTO</vt:lpstr>
      <vt:lpstr>Presentazione standard di PowerPoint</vt:lpstr>
      <vt:lpstr>Totale:</vt:lpstr>
      <vt:lpstr>JUNIT</vt:lpstr>
      <vt:lpstr>Componenti testate</vt:lpstr>
      <vt:lpstr>Esempi di utilizzo:  Gestione prodotto</vt:lpstr>
      <vt:lpstr>Esempi di utilizzo:  Gestione utente</vt:lpstr>
      <vt:lpstr>SELENIUM</vt:lpstr>
      <vt:lpstr>Esempi di utilizzo:  Inserisci-modifica-elimina     prodotto  </vt:lpstr>
      <vt:lpstr>TIR</vt:lpstr>
      <vt:lpstr>Bug rilevati</vt:lpstr>
      <vt:lpstr>Bug rilevati</vt:lpstr>
      <vt:lpstr>Bug rilevati </vt:lpstr>
      <vt:lpstr>Bug non rilevati</vt:lpstr>
      <vt:lpstr>“Irreproducible bugs become highly reproducible right after delivery to the customer”  Michael Stahl’s derivative of Murphy’s Law</vt:lpstr>
      <vt:lpstr>Implementazione</vt:lpstr>
      <vt:lpstr>Model View Controller</vt:lpstr>
      <vt:lpstr>Packaging del sistema</vt:lpstr>
      <vt:lpstr>Design Pattern</vt:lpstr>
      <vt:lpstr>Class Diagram</vt:lpstr>
      <vt:lpstr>Manutenibilità</vt:lpstr>
      <vt:lpstr>Tool &amp; Tecnologie utilizzate</vt:lpstr>
      <vt:lpstr>JSP/SERVLET</vt:lpstr>
      <vt:lpstr>Ma perchè JSP/SERVLET ?</vt:lpstr>
      <vt:lpstr>Struttura del progetto</vt:lpstr>
      <vt:lpstr>VViSeR</vt:lpstr>
      <vt:lpstr>VviSeR-Area Ricercatore</vt:lpstr>
      <vt:lpstr>Conclusione</vt:lpstr>
      <vt:lpstr>Sviluppi futuri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Risultati - Deliverables</vt:lpstr>
      <vt:lpstr>Effort in ore di lavoro</vt:lpstr>
      <vt:lpstr>Produttività</vt:lpstr>
      <vt:lpstr>Produttività</vt:lpstr>
      <vt:lpstr>Produttività</vt:lpstr>
      <vt:lpstr>Valutazioni</vt:lpstr>
      <vt:lpstr>Valutazioni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APPROCCIO AL TESTING</dc:title>
  <dc:creator>Simone</dc:creator>
  <cp:lastModifiedBy>Anna Feola</cp:lastModifiedBy>
  <cp:revision>61</cp:revision>
  <dcterms:created xsi:type="dcterms:W3CDTF">2014-01-17T13:59:47Z</dcterms:created>
  <dcterms:modified xsi:type="dcterms:W3CDTF">2014-01-21T08:52:50Z</dcterms:modified>
</cp:coreProperties>
</file>